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3" r:id="rId1"/>
    <p:sldMasterId id="2147483648" r:id="rId2"/>
    <p:sldMasterId id="2147483673" r:id="rId3"/>
    <p:sldMasterId id="2147483699" r:id="rId4"/>
    <p:sldMasterId id="2147483743" r:id="rId5"/>
  </p:sldMasterIdLst>
  <p:notesMasterIdLst>
    <p:notesMasterId r:id="rId15"/>
  </p:notesMasterIdLst>
  <p:sldIdLst>
    <p:sldId id="720" r:id="rId6"/>
    <p:sldId id="715" r:id="rId7"/>
    <p:sldId id="717" r:id="rId8"/>
    <p:sldId id="705" r:id="rId9"/>
    <p:sldId id="706" r:id="rId10"/>
    <p:sldId id="711" r:id="rId11"/>
    <p:sldId id="712" r:id="rId12"/>
    <p:sldId id="713" r:id="rId13"/>
    <p:sldId id="714" r:id="rId14"/>
  </p:sldIdLst>
  <p:sldSz cx="9144000" cy="6858000" type="screen4x3"/>
  <p:notesSz cx="6761163" cy="9942513"/>
  <p:defaultTextStyle>
    <a:defPPr>
      <a:defRPr lang="en-US"/>
    </a:defPPr>
    <a:lvl1pPr algn="l" rtl="0" fontAlgn="base">
      <a:spcBef>
        <a:spcPct val="0"/>
      </a:spcBef>
      <a:spcAft>
        <a:spcPct val="0"/>
      </a:spcAft>
      <a:defRPr sz="1400" kern="1200">
        <a:solidFill>
          <a:schemeClr val="tx1"/>
        </a:solidFill>
        <a:latin typeface="Arial" charset="0"/>
        <a:ea typeface="宋体" charset="-122"/>
        <a:cs typeface="+mn-cs"/>
      </a:defRPr>
    </a:lvl1pPr>
    <a:lvl2pPr marL="457200" algn="l" rtl="0" fontAlgn="base">
      <a:spcBef>
        <a:spcPct val="0"/>
      </a:spcBef>
      <a:spcAft>
        <a:spcPct val="0"/>
      </a:spcAft>
      <a:defRPr sz="1400" kern="1200">
        <a:solidFill>
          <a:schemeClr val="tx1"/>
        </a:solidFill>
        <a:latin typeface="Arial" charset="0"/>
        <a:ea typeface="宋体" charset="-122"/>
        <a:cs typeface="+mn-cs"/>
      </a:defRPr>
    </a:lvl2pPr>
    <a:lvl3pPr marL="914400" algn="l" rtl="0" fontAlgn="base">
      <a:spcBef>
        <a:spcPct val="0"/>
      </a:spcBef>
      <a:spcAft>
        <a:spcPct val="0"/>
      </a:spcAft>
      <a:defRPr sz="1400" kern="1200">
        <a:solidFill>
          <a:schemeClr val="tx1"/>
        </a:solidFill>
        <a:latin typeface="Arial" charset="0"/>
        <a:ea typeface="宋体" charset="-122"/>
        <a:cs typeface="+mn-cs"/>
      </a:defRPr>
    </a:lvl3pPr>
    <a:lvl4pPr marL="1371600" algn="l" rtl="0" fontAlgn="base">
      <a:spcBef>
        <a:spcPct val="0"/>
      </a:spcBef>
      <a:spcAft>
        <a:spcPct val="0"/>
      </a:spcAft>
      <a:defRPr sz="1400" kern="1200">
        <a:solidFill>
          <a:schemeClr val="tx1"/>
        </a:solidFill>
        <a:latin typeface="Arial" charset="0"/>
        <a:ea typeface="宋体" charset="-122"/>
        <a:cs typeface="+mn-cs"/>
      </a:defRPr>
    </a:lvl4pPr>
    <a:lvl5pPr marL="1828800" algn="l" rtl="0" fontAlgn="base">
      <a:spcBef>
        <a:spcPct val="0"/>
      </a:spcBef>
      <a:spcAft>
        <a:spcPct val="0"/>
      </a:spcAft>
      <a:defRPr sz="1400" kern="1200">
        <a:solidFill>
          <a:schemeClr val="tx1"/>
        </a:solidFill>
        <a:latin typeface="Arial" charset="0"/>
        <a:ea typeface="宋体" charset="-122"/>
        <a:cs typeface="+mn-cs"/>
      </a:defRPr>
    </a:lvl5pPr>
    <a:lvl6pPr marL="2286000" algn="l" defTabSz="914400" rtl="0" eaLnBrk="1" latinLnBrk="0" hangingPunct="1">
      <a:defRPr sz="1400" kern="1200">
        <a:solidFill>
          <a:schemeClr val="tx1"/>
        </a:solidFill>
        <a:latin typeface="Arial" charset="0"/>
        <a:ea typeface="宋体" charset="-122"/>
        <a:cs typeface="+mn-cs"/>
      </a:defRPr>
    </a:lvl6pPr>
    <a:lvl7pPr marL="2743200" algn="l" defTabSz="914400" rtl="0" eaLnBrk="1" latinLnBrk="0" hangingPunct="1">
      <a:defRPr sz="1400" kern="1200">
        <a:solidFill>
          <a:schemeClr val="tx1"/>
        </a:solidFill>
        <a:latin typeface="Arial" charset="0"/>
        <a:ea typeface="宋体" charset="-122"/>
        <a:cs typeface="+mn-cs"/>
      </a:defRPr>
    </a:lvl7pPr>
    <a:lvl8pPr marL="3200400" algn="l" defTabSz="914400" rtl="0" eaLnBrk="1" latinLnBrk="0" hangingPunct="1">
      <a:defRPr sz="1400" kern="1200">
        <a:solidFill>
          <a:schemeClr val="tx1"/>
        </a:solidFill>
        <a:latin typeface="Arial" charset="0"/>
        <a:ea typeface="宋体" charset="-122"/>
        <a:cs typeface="+mn-cs"/>
      </a:defRPr>
    </a:lvl8pPr>
    <a:lvl9pPr marL="3657600" algn="l" defTabSz="914400" rtl="0" eaLnBrk="1" latinLnBrk="0" hangingPunct="1">
      <a:defRPr sz="1400"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5480">
          <p15:clr>
            <a:srgbClr val="A4A3A4"/>
          </p15:clr>
        </p15:guide>
        <p15:guide id="3" pos="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C00"/>
    <a:srgbClr val="0000FF"/>
    <a:srgbClr val="FF0000"/>
    <a:srgbClr val="FF9933"/>
    <a:srgbClr val="659B29"/>
    <a:srgbClr val="003366"/>
    <a:srgbClr val="5F9127"/>
    <a:srgbClr val="69A12B"/>
    <a:srgbClr val="83C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87" autoAdjust="0"/>
    <p:restoredTop sz="86438" autoAdjust="0"/>
  </p:normalViewPr>
  <p:slideViewPr>
    <p:cSldViewPr snapToGrid="0" snapToObjects="1">
      <p:cViewPr>
        <p:scale>
          <a:sx n="98" d="100"/>
          <a:sy n="98" d="100"/>
        </p:scale>
        <p:origin x="2104" y="808"/>
      </p:cViewPr>
      <p:guideLst>
        <p:guide orient="horz" pos="2160"/>
        <p:guide pos="5480"/>
        <p:guide pos="552"/>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 Id="rId3"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0525"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29050" y="0"/>
            <a:ext cx="2930525"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FAEFF85F-BF2D-4CC6-BA85-4C67F9F2D6BB}" type="datetimeFigureOut">
              <a:rPr lang="en-US"/>
              <a:pPr>
                <a:defRPr/>
              </a:pPr>
              <a:t>9/6/22</a:t>
            </a:fld>
            <a:endParaRPr lang="en-US" dirty="0"/>
          </a:p>
        </p:txBody>
      </p:sp>
      <p:sp>
        <p:nvSpPr>
          <p:cNvPr id="4" name="Slide Image Placeholder 3"/>
          <p:cNvSpPr>
            <a:spLocks noGrp="1" noRot="1" noChangeAspect="1"/>
          </p:cNvSpPr>
          <p:nvPr>
            <p:ph type="sldImg" idx="2"/>
          </p:nvPr>
        </p:nvSpPr>
        <p:spPr>
          <a:xfrm>
            <a:off x="895350" y="746125"/>
            <a:ext cx="4970463" cy="37274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76275" y="4722813"/>
            <a:ext cx="5408613" cy="4473575"/>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444038"/>
            <a:ext cx="2930525"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29050" y="9444038"/>
            <a:ext cx="2930525" cy="4968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F852C99A-EA3D-41B2-9255-4234AF15FF3E}" type="slidenum">
              <a:rPr lang="en-US"/>
              <a:pPr>
                <a:defRPr/>
              </a:pPr>
              <a:t>‹#›</a:t>
            </a:fld>
            <a:endParaRPr lang="en-US" dirty="0"/>
          </a:p>
        </p:txBody>
      </p:sp>
    </p:spTree>
    <p:extLst>
      <p:ext uri="{BB962C8B-B14F-4D97-AF65-F5344CB8AC3E}">
        <p14:creationId xmlns:p14="http://schemas.microsoft.com/office/powerpoint/2010/main" val="3413686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73240A-34FF-4734-B207-8B4CD5E2852F}" type="slidenum">
              <a:rPr lang="en-US" altLang="zh-CN" smtClean="0"/>
              <a:pPr>
                <a:defRPr/>
              </a:pPr>
              <a:t>6</a:t>
            </a:fld>
            <a:endParaRPr lang="en-US" altLang="zh-CN" smtClean="0"/>
          </a:p>
        </p:txBody>
      </p:sp>
      <p:sp>
        <p:nvSpPr>
          <p:cNvPr id="122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2" name="Rectangle 3"/>
          <p:cNvSpPr>
            <a:spLocks noGrp="1" noChangeArrowheads="1"/>
          </p:cNvSpPr>
          <p:nvPr>
            <p:ph type="body" idx="1"/>
          </p:nvPr>
        </p:nvSpPr>
        <p:spPr bwMode="auto">
          <a:xfrm>
            <a:off x="674552" y="4722694"/>
            <a:ext cx="5412061" cy="447413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smtClean="0">
              <a:ea typeface="宋体" pitchFamily="2" charset="-122"/>
            </a:endParaRPr>
          </a:p>
        </p:txBody>
      </p:sp>
    </p:spTree>
    <p:extLst>
      <p:ext uri="{BB962C8B-B14F-4D97-AF65-F5344CB8AC3E}">
        <p14:creationId xmlns:p14="http://schemas.microsoft.com/office/powerpoint/2010/main" val="150970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600200"/>
            <a:ext cx="2057400" cy="4525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6019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5" name="Slide Number Placeholder 5"/>
          <p:cNvSpPr>
            <a:spLocks noGrp="1"/>
          </p:cNvSpPr>
          <p:nvPr>
            <p:ph type="sldNum" sz="quarter" idx="11"/>
          </p:nvPr>
        </p:nvSpPr>
        <p:spPr/>
        <p:txBody>
          <a:bodyPr/>
          <a:lstStyle>
            <a:lvl1pPr>
              <a:defRPr/>
            </a:lvl1pPr>
          </a:lstStyle>
          <a:p>
            <a:pPr>
              <a:defRPr/>
            </a:pPr>
            <a:fld id="{115B8B32-6A81-4EBE-B512-7D455B4DECFD}" type="slidenum">
              <a:rPr lang="en-US" altLang="zh-CN"/>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 y="178812"/>
            <a:ext cx="8503920" cy="5847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2004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6" name="Slide Number Placeholder 5"/>
          <p:cNvSpPr>
            <a:spLocks noGrp="1"/>
          </p:cNvSpPr>
          <p:nvPr>
            <p:ph type="sldNum" sz="quarter" idx="11"/>
          </p:nvPr>
        </p:nvSpPr>
        <p:spPr/>
        <p:txBody>
          <a:bodyPr/>
          <a:lstStyle>
            <a:lvl1pPr>
              <a:defRPr/>
            </a:lvl1pPr>
          </a:lstStyle>
          <a:p>
            <a:pPr>
              <a:defRPr/>
            </a:pPr>
            <a:fld id="{E5DC2F9F-4F90-4FD1-8A2A-42489B39904B}" type="slidenum">
              <a:rPr lang="en-US" altLang="zh-CN"/>
              <a:pPr>
                <a:defRPr/>
              </a:pPr>
              <a:t>‹#›</a:t>
            </a:fld>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4" name="Slide Number Placeholder 5"/>
          <p:cNvSpPr>
            <a:spLocks noGrp="1"/>
          </p:cNvSpPr>
          <p:nvPr>
            <p:ph type="sldNum" sz="quarter" idx="11"/>
          </p:nvPr>
        </p:nvSpPr>
        <p:spPr/>
        <p:txBody>
          <a:bodyPr/>
          <a:lstStyle>
            <a:lvl1pPr>
              <a:defRPr/>
            </a:lvl1pPr>
          </a:lstStyle>
          <a:p>
            <a:pPr>
              <a:defRPr/>
            </a:pPr>
            <a:fld id="{3EEB994C-6BD6-4E34-A9DE-BF665E32ED5D}" type="slidenum">
              <a:rPr lang="en-US" altLang="zh-CN"/>
              <a:pPr>
                <a:defRPr/>
              </a:pPr>
              <a:t>‹#›</a:t>
            </a:fld>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3" name="Slide Number Placeholder 5"/>
          <p:cNvSpPr>
            <a:spLocks noGrp="1"/>
          </p:cNvSpPr>
          <p:nvPr>
            <p:ph type="sldNum" sz="quarter" idx="11"/>
          </p:nvPr>
        </p:nvSpPr>
        <p:spPr/>
        <p:txBody>
          <a:bodyPr/>
          <a:lstStyle>
            <a:lvl1pPr>
              <a:defRPr/>
            </a:lvl1pPr>
          </a:lstStyle>
          <a:p>
            <a:pPr>
              <a:defRPr/>
            </a:pPr>
            <a:fld id="{10877A36-90D6-4BCB-A04A-62B08097422B}" type="slidenum">
              <a:rPr lang="en-US" altLang="zh-CN"/>
              <a:pPr>
                <a:defRPr/>
              </a:pPr>
              <a:t>‹#›</a:t>
            </a:fld>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Picture 35"/>
          <p:cNvPicPr>
            <a:picLocks noChangeAspect="1" noChangeArrowheads="1"/>
          </p:cNvPicPr>
          <p:nvPr userDrawn="1"/>
        </p:nvPicPr>
        <p:blipFill>
          <a:blip r:embed="rId2"/>
          <a:srcRect/>
          <a:stretch>
            <a:fillRect/>
          </a:stretch>
        </p:blipFill>
        <p:spPr bwMode="auto">
          <a:xfrm>
            <a:off x="768350" y="1187450"/>
            <a:ext cx="7693025" cy="3811588"/>
          </a:xfrm>
          <a:prstGeom prst="rect">
            <a:avLst/>
          </a:prstGeom>
          <a:noFill/>
          <a:ln w="9525">
            <a:noFill/>
            <a:miter lim="8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268288"/>
            <a:ext cx="7623175" cy="584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6775" y="1093788"/>
            <a:ext cx="3790950" cy="4960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10125" y="1093788"/>
            <a:ext cx="3790950" cy="4960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6" name="Slide Number Placeholder 5"/>
          <p:cNvSpPr>
            <a:spLocks noGrp="1"/>
          </p:cNvSpPr>
          <p:nvPr>
            <p:ph type="sldNum" sz="quarter" idx="11"/>
          </p:nvPr>
        </p:nvSpPr>
        <p:spPr/>
        <p:txBody>
          <a:bodyPr/>
          <a:lstStyle>
            <a:lvl1pPr>
              <a:defRPr/>
            </a:lvl1pPr>
          </a:lstStyle>
          <a:p>
            <a:pPr>
              <a:defRPr/>
            </a:pPr>
            <a:fld id="{00AB6C10-C59E-448B-A08B-28CC8101A677}" type="slidenum">
              <a:rPr lang="en-US" altLang="zh-CN"/>
              <a:pPr>
                <a:defRPr/>
              </a:pPr>
              <a:t>‹#›</a:t>
            </a:fld>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66775" y="268288"/>
            <a:ext cx="7861300" cy="57864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4" name="Slide Number Placeholder 5"/>
          <p:cNvSpPr>
            <a:spLocks noGrp="1"/>
          </p:cNvSpPr>
          <p:nvPr>
            <p:ph type="sldNum" sz="quarter" idx="11"/>
          </p:nvPr>
        </p:nvSpPr>
        <p:spPr/>
        <p:txBody>
          <a:bodyPr/>
          <a:lstStyle>
            <a:lvl1pPr>
              <a:defRPr/>
            </a:lvl1pPr>
          </a:lstStyle>
          <a:p>
            <a:pPr>
              <a:defRPr/>
            </a:pPr>
            <a:fld id="{E5E64277-2F7A-4379-8AA1-199CBAB84C57}" type="slidenum">
              <a:rPr lang="en-US" altLang="zh-CN"/>
              <a:pPr>
                <a:defRPr/>
              </a:pPr>
              <a:t>‹#›</a:t>
            </a:fld>
            <a:endParaRPr lang="en-US" altLang="zh-C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5" name="Slide Number Placeholder 5"/>
          <p:cNvSpPr>
            <a:spLocks noGrp="1"/>
          </p:cNvSpPr>
          <p:nvPr>
            <p:ph type="sldNum" sz="quarter" idx="11"/>
          </p:nvPr>
        </p:nvSpPr>
        <p:spPr/>
        <p:txBody>
          <a:bodyPr/>
          <a:lstStyle>
            <a:lvl1pPr>
              <a:defRPr/>
            </a:lvl1pPr>
          </a:lstStyle>
          <a:p>
            <a:pPr>
              <a:defRPr/>
            </a:pPr>
            <a:fld id="{0C38D20D-6950-4978-8486-4ACD339C552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 y="178812"/>
            <a:ext cx="8503920" cy="5847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2004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6" name="Slide Number Placeholder 5"/>
          <p:cNvSpPr>
            <a:spLocks noGrp="1"/>
          </p:cNvSpPr>
          <p:nvPr>
            <p:ph type="sldNum" sz="quarter" idx="11"/>
          </p:nvPr>
        </p:nvSpPr>
        <p:spPr/>
        <p:txBody>
          <a:bodyPr/>
          <a:lstStyle>
            <a:lvl1pPr>
              <a:defRPr/>
            </a:lvl1pPr>
          </a:lstStyle>
          <a:p>
            <a:pPr>
              <a:defRPr/>
            </a:pPr>
            <a:fld id="{DC2F4BB7-4852-45DB-9420-FC6A9CE46560}"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4" name="Slide Number Placeholder 5"/>
          <p:cNvSpPr>
            <a:spLocks noGrp="1"/>
          </p:cNvSpPr>
          <p:nvPr>
            <p:ph type="sldNum" sz="quarter" idx="11"/>
          </p:nvPr>
        </p:nvSpPr>
        <p:spPr/>
        <p:txBody>
          <a:bodyPr/>
          <a:lstStyle>
            <a:lvl1pPr>
              <a:defRPr/>
            </a:lvl1pPr>
          </a:lstStyle>
          <a:p>
            <a:pPr>
              <a:defRPr/>
            </a:pPr>
            <a:fld id="{355FDD37-5B01-4E19-9AFB-87C9948EF133}"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3" name="Slide Number Placeholder 5"/>
          <p:cNvSpPr>
            <a:spLocks noGrp="1"/>
          </p:cNvSpPr>
          <p:nvPr>
            <p:ph type="sldNum" sz="quarter" idx="11"/>
          </p:nvPr>
        </p:nvSpPr>
        <p:spPr/>
        <p:txBody>
          <a:bodyPr/>
          <a:lstStyle>
            <a:lvl1pPr>
              <a:defRPr/>
            </a:lvl1pPr>
          </a:lstStyle>
          <a:p>
            <a:pPr>
              <a:defRPr/>
            </a:pPr>
            <a:fld id="{EC355D8F-A2C3-4329-AD43-A1C67FCFA9FC}"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Picture 40" descr="未命名"/>
          <p:cNvPicPr>
            <a:picLocks noChangeAspect="1" noChangeArrowheads="1"/>
          </p:cNvPicPr>
          <p:nvPr userDrawn="1"/>
        </p:nvPicPr>
        <p:blipFill>
          <a:blip r:embed="rId2"/>
          <a:srcRect/>
          <a:stretch>
            <a:fillRect/>
          </a:stretch>
        </p:blipFill>
        <p:spPr bwMode="auto">
          <a:xfrm>
            <a:off x="1166813" y="862013"/>
            <a:ext cx="6810375" cy="5133975"/>
          </a:xfrm>
          <a:prstGeom prst="rect">
            <a:avLst/>
          </a:prstGeom>
          <a:noFill/>
          <a:ln w="9525">
            <a:noFill/>
            <a:miter lim="800000"/>
            <a:headEnd/>
            <a:tailEnd/>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5" name="Slide Number Placeholder 5"/>
          <p:cNvSpPr>
            <a:spLocks noGrp="1"/>
          </p:cNvSpPr>
          <p:nvPr>
            <p:ph type="sldNum" sz="quarter" idx="11"/>
          </p:nvPr>
        </p:nvSpPr>
        <p:spPr/>
        <p:txBody>
          <a:bodyPr/>
          <a:lstStyle>
            <a:lvl1pPr>
              <a:defRPr/>
            </a:lvl1pPr>
          </a:lstStyle>
          <a:p>
            <a:pPr>
              <a:defRPr/>
            </a:pPr>
            <a:fld id="{7402C9EF-7433-4211-925B-F6B9FDF7F495}" type="slidenum">
              <a:rPr lang="en-US" altLang="zh-CN"/>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 y="178812"/>
            <a:ext cx="8503920" cy="5847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2004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86120"/>
            <a:ext cx="4175760" cy="524004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6" name="Slide Number Placeholder 5"/>
          <p:cNvSpPr>
            <a:spLocks noGrp="1"/>
          </p:cNvSpPr>
          <p:nvPr>
            <p:ph type="sldNum" sz="quarter" idx="11"/>
          </p:nvPr>
        </p:nvSpPr>
        <p:spPr/>
        <p:txBody>
          <a:bodyPr/>
          <a:lstStyle>
            <a:lvl1pPr>
              <a:defRPr/>
            </a:lvl1pPr>
          </a:lstStyle>
          <a:p>
            <a:pPr>
              <a:defRPr/>
            </a:pPr>
            <a:fld id="{F95F0A60-E427-4030-A24D-1815155CCFA6}" type="slidenum">
              <a:rPr lang="en-US" altLang="zh-CN"/>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4" name="Slide Number Placeholder 5"/>
          <p:cNvSpPr>
            <a:spLocks noGrp="1"/>
          </p:cNvSpPr>
          <p:nvPr>
            <p:ph type="sldNum" sz="quarter" idx="11"/>
          </p:nvPr>
        </p:nvSpPr>
        <p:spPr/>
        <p:txBody>
          <a:bodyPr/>
          <a:lstStyle>
            <a:lvl1pPr>
              <a:defRPr/>
            </a:lvl1pPr>
          </a:lstStyle>
          <a:p>
            <a:pPr>
              <a:defRPr/>
            </a:pPr>
            <a:fld id="{7C90E84E-16B9-44FB-840E-94807E517187}" type="slidenum">
              <a:rPr lang="en-US" altLang="zh-CN"/>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ltLang="zh-CN"/>
              <a:t>Event or Business Segment</a:t>
            </a:r>
          </a:p>
        </p:txBody>
      </p:sp>
      <p:sp>
        <p:nvSpPr>
          <p:cNvPr id="3" name="Slide Number Placeholder 5"/>
          <p:cNvSpPr>
            <a:spLocks noGrp="1"/>
          </p:cNvSpPr>
          <p:nvPr>
            <p:ph type="sldNum" sz="quarter" idx="11"/>
          </p:nvPr>
        </p:nvSpPr>
        <p:spPr/>
        <p:txBody>
          <a:bodyPr/>
          <a:lstStyle>
            <a:lvl1pPr>
              <a:defRPr/>
            </a:lvl1pPr>
          </a:lstStyle>
          <a:p>
            <a:pPr>
              <a:defRPr/>
            </a:pPr>
            <a:fld id="{0C37A216-CA64-4BB2-B8CA-5EE6BFED02E9}" type="slidenum">
              <a:rPr lang="en-US" altLang="zh-CN"/>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Picture 35"/>
          <p:cNvPicPr>
            <a:picLocks noChangeAspect="1" noChangeArrowheads="1"/>
          </p:cNvPicPr>
          <p:nvPr userDrawn="1"/>
        </p:nvPicPr>
        <p:blipFill>
          <a:blip r:embed="rId2"/>
          <a:srcRect/>
          <a:stretch>
            <a:fillRect/>
          </a:stretch>
        </p:blipFill>
        <p:spPr bwMode="auto">
          <a:xfrm>
            <a:off x="768350" y="1187450"/>
            <a:ext cx="7693025" cy="3811588"/>
          </a:xfrm>
          <a:prstGeom prst="rect">
            <a:avLst/>
          </a:prstGeom>
          <a:noFill/>
          <a:ln w="9525">
            <a:noFill/>
            <a:miter lim="8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45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24841284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15948833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9"/>
            <a:ext cx="7886700" cy="2852737"/>
          </a:xfrm>
        </p:spPr>
        <p:txBody>
          <a:bodyPr anchor="b"/>
          <a:lstStyle>
            <a:lvl1pPr>
              <a:defRPr sz="45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25390069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628650" y="1825625"/>
            <a:ext cx="38862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4629150" y="1825625"/>
            <a:ext cx="38862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6" name="頁尾版面配置區 5"/>
          <p:cNvSpPr>
            <a:spLocks noGrp="1"/>
          </p:cNvSpPr>
          <p:nvPr>
            <p:ph type="ftr" sz="quarter" idx="11"/>
          </p:nvPr>
        </p:nvSpPr>
        <p:spPr/>
        <p:txBody>
          <a:bodyPr/>
          <a:lstStyle/>
          <a:p>
            <a:pPr>
              <a:defRPr/>
            </a:pPr>
            <a:r>
              <a:rPr lang="en-US" altLang="zh-CN" smtClean="0"/>
              <a:t>Event or Business Segment</a:t>
            </a:r>
            <a:endParaRPr lang="en-US" altLang="zh-CN"/>
          </a:p>
        </p:txBody>
      </p:sp>
      <p:sp>
        <p:nvSpPr>
          <p:cNvPr id="7" name="投影片編號版面配置區 6"/>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051952854"/>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6"/>
            <a:ext cx="78867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629842" y="2505075"/>
            <a:ext cx="3868340"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4629150" y="2505075"/>
            <a:ext cx="3887391"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8" name="頁尾版面配置區 7"/>
          <p:cNvSpPr>
            <a:spLocks noGrp="1"/>
          </p:cNvSpPr>
          <p:nvPr>
            <p:ph type="ftr" sz="quarter" idx="11"/>
          </p:nvPr>
        </p:nvSpPr>
        <p:spPr/>
        <p:txBody>
          <a:bodyPr/>
          <a:lstStyle/>
          <a:p>
            <a:pPr>
              <a:defRPr/>
            </a:pPr>
            <a:r>
              <a:rPr lang="en-US" altLang="zh-CN" smtClean="0"/>
              <a:t>Event or Business Segment</a:t>
            </a:r>
            <a:endParaRPr lang="en-US" altLang="zh-CN"/>
          </a:p>
        </p:txBody>
      </p:sp>
      <p:sp>
        <p:nvSpPr>
          <p:cNvPr id="9" name="投影片編號版面配置區 8"/>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208623507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4" name="頁尾版面配置區 3"/>
          <p:cNvSpPr>
            <a:spLocks noGrp="1"/>
          </p:cNvSpPr>
          <p:nvPr>
            <p:ph type="ftr" sz="quarter" idx="11"/>
          </p:nvPr>
        </p:nvSpPr>
        <p:spPr/>
        <p:txBody>
          <a:bodyPr/>
          <a:lstStyle/>
          <a:p>
            <a:pPr>
              <a:defRPr/>
            </a:pPr>
            <a:r>
              <a:rPr lang="en-US" altLang="zh-CN" smtClean="0"/>
              <a:t>Event or Business Segment</a:t>
            </a:r>
            <a:endParaRPr lang="en-US" altLang="zh-CN"/>
          </a:p>
        </p:txBody>
      </p:sp>
      <p:sp>
        <p:nvSpPr>
          <p:cNvPr id="5" name="投影片編號版面配置區 4"/>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387384149"/>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3" name="頁尾版面配置區 2"/>
          <p:cNvSpPr>
            <a:spLocks noGrp="1"/>
          </p:cNvSpPr>
          <p:nvPr>
            <p:ph type="ftr" sz="quarter" idx="11"/>
          </p:nvPr>
        </p:nvSpPr>
        <p:spPr/>
        <p:txBody>
          <a:bodyPr/>
          <a:lstStyle/>
          <a:p>
            <a:pPr>
              <a:defRPr/>
            </a:pPr>
            <a:r>
              <a:rPr lang="en-US" altLang="zh-CN" smtClean="0"/>
              <a:t>Event or Business Segment</a:t>
            </a:r>
            <a:endParaRPr lang="en-US" altLang="zh-CN"/>
          </a:p>
        </p:txBody>
      </p:sp>
      <p:sp>
        <p:nvSpPr>
          <p:cNvPr id="4" name="投影片編號版面配置區 3"/>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38795311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6" name="頁尾版面配置區 5"/>
          <p:cNvSpPr>
            <a:spLocks noGrp="1"/>
          </p:cNvSpPr>
          <p:nvPr>
            <p:ph type="ftr" sz="quarter" idx="11"/>
          </p:nvPr>
        </p:nvSpPr>
        <p:spPr/>
        <p:txBody>
          <a:bodyPr/>
          <a:lstStyle/>
          <a:p>
            <a:pPr>
              <a:defRPr/>
            </a:pPr>
            <a:r>
              <a:rPr lang="en-US" altLang="zh-CN" smtClean="0"/>
              <a:t>Event or Business Segment</a:t>
            </a:r>
            <a:endParaRPr lang="en-US" altLang="zh-CN"/>
          </a:p>
        </p:txBody>
      </p:sp>
      <p:sp>
        <p:nvSpPr>
          <p:cNvPr id="7" name="投影片編號版面配置區 6"/>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56768512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6" name="頁尾版面配置區 5"/>
          <p:cNvSpPr>
            <a:spLocks noGrp="1"/>
          </p:cNvSpPr>
          <p:nvPr>
            <p:ph type="ftr" sz="quarter" idx="11"/>
          </p:nvPr>
        </p:nvSpPr>
        <p:spPr/>
        <p:txBody>
          <a:bodyPr/>
          <a:lstStyle/>
          <a:p>
            <a:pPr>
              <a:defRPr/>
            </a:pPr>
            <a:r>
              <a:rPr lang="en-US" altLang="zh-CN" smtClean="0"/>
              <a:t>Event or Business Segment</a:t>
            </a:r>
            <a:endParaRPr lang="en-US" altLang="zh-CN"/>
          </a:p>
        </p:txBody>
      </p:sp>
      <p:sp>
        <p:nvSpPr>
          <p:cNvPr id="7" name="投影片編號版面配置區 6"/>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196156951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207737350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6543675" y="365125"/>
            <a:ext cx="1971675"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628650" y="365125"/>
            <a:ext cx="5800725"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11"/>
          </p:nvPr>
        </p:nvSpPr>
        <p:spPr/>
        <p:txBody>
          <a:bodyPr/>
          <a:lstStyle/>
          <a:p>
            <a:pPr>
              <a:defRPr/>
            </a:pPr>
            <a:r>
              <a:rPr lang="en-US" altLang="zh-CN" smtClean="0"/>
              <a:t>Event or Business Segment</a:t>
            </a:r>
            <a:endParaRPr lang="en-US" altLang="zh-CN"/>
          </a:p>
        </p:txBody>
      </p:sp>
      <p:sp>
        <p:nvSpPr>
          <p:cNvPr id="6" name="投影片編號版面配置區 5"/>
          <p:cNvSpPr>
            <a:spLocks noGrp="1"/>
          </p:cNvSpPr>
          <p:nvPr>
            <p:ph type="sldNum" sz="quarter" idx="12"/>
          </p:nvPr>
        </p:nvSpPr>
        <p:spPr/>
        <p:txBody>
          <a:bodyPr/>
          <a:lstStyle/>
          <a:p>
            <a:pPr>
              <a:defRPr/>
            </a:pPr>
            <a:fld id="{3CD5DA42-DC14-4202-9FC8-15BC079C28F5}" type="slidenum">
              <a:rPr lang="en-US" altLang="zh-CN" smtClean="0"/>
              <a:pPr>
                <a:defRPr/>
              </a:pPr>
              <a:t>‹#›</a:t>
            </a:fld>
            <a:endParaRPr lang="en-US" altLang="zh-CN" dirty="0"/>
          </a:p>
        </p:txBody>
      </p:sp>
    </p:spTree>
    <p:extLst>
      <p:ext uri="{BB962C8B-B14F-4D97-AF65-F5344CB8AC3E}">
        <p14:creationId xmlns:p14="http://schemas.microsoft.com/office/powerpoint/2010/main" val="62741603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 Id="rId9" Type="http://schemas.openxmlformats.org/officeDocument/2006/relationships/image" Target="../media/image2.png"/><Relationship Id="rId10"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theme" Target="../theme/theme3.xml"/><Relationship Id="rId7" Type="http://schemas.openxmlformats.org/officeDocument/2006/relationships/image" Target="../media/image5.png"/><Relationship Id="rId8" Type="http://schemas.openxmlformats.org/officeDocument/2006/relationships/image" Target="../media/image3.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theme" Target="../theme/theme4.xml"/><Relationship Id="rId7" Type="http://schemas.openxmlformats.org/officeDocument/2006/relationships/image" Target="../media/image2.png"/><Relationship Id="rId8" Type="http://schemas.openxmlformats.org/officeDocument/2006/relationships/image" Target="../media/image3.png"/><Relationship Id="rId1" Type="http://schemas.openxmlformats.org/officeDocument/2006/relationships/slideLayout" Target="../slideLayouts/slideLayout24.xml"/><Relationship Id="rId2"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9.xml"/><Relationship Id="rId12" Type="http://schemas.openxmlformats.org/officeDocument/2006/relationships/theme" Target="../theme/theme5.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p:cNvPicPr>
            <a:picLocks noChangeAspect="1" noChangeArrowheads="1"/>
          </p:cNvPicPr>
          <p:nvPr/>
        </p:nvPicPr>
        <p:blipFill>
          <a:blip r:embed="rId13"/>
          <a:srcRect/>
          <a:stretch>
            <a:fillRect/>
          </a:stretch>
        </p:blipFill>
        <p:spPr bwMode="auto">
          <a:xfrm>
            <a:off x="388938" y="596900"/>
            <a:ext cx="7369175" cy="3143250"/>
          </a:xfrm>
          <a:prstGeom prst="rect">
            <a:avLst/>
          </a:prstGeom>
          <a:noFill/>
          <a:ln w="9525">
            <a:noFill/>
            <a:miter lim="800000"/>
            <a:headEnd/>
            <a:tailEnd/>
          </a:ln>
        </p:spPr>
      </p:pic>
      <p:sp>
        <p:nvSpPr>
          <p:cNvPr id="1027" name="Rectangle 2"/>
          <p:cNvSpPr>
            <a:spLocks noGrp="1" noChangeArrowheads="1"/>
          </p:cNvSpPr>
          <p:nvPr>
            <p:ph type="title"/>
          </p:nvPr>
        </p:nvSpPr>
        <p:spPr bwMode="auto">
          <a:xfrm>
            <a:off x="2278063" y="3192463"/>
            <a:ext cx="5827712" cy="8080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4037"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a:ea typeface="宋体" pitchFamily="2"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13" r:id="rId1"/>
    <p:sldLayoutId id="2147483712" r:id="rId2"/>
    <p:sldLayoutId id="2147483711" r:id="rId3"/>
    <p:sldLayoutId id="2147483710" r:id="rId4"/>
    <p:sldLayoutId id="2147483709" r:id="rId5"/>
    <p:sldLayoutId id="2147483708" r:id="rId6"/>
    <p:sldLayoutId id="2147483707" r:id="rId7"/>
    <p:sldLayoutId id="2147483706" r:id="rId8"/>
    <p:sldLayoutId id="2147483705" r:id="rId9"/>
    <p:sldLayoutId id="2147483704" r:id="rId10"/>
    <p:sldLayoutId id="214748370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314" name="Picture 40" descr="0"/>
          <p:cNvPicPr>
            <a:picLocks noChangeAspect="1" noChangeArrowheads="1"/>
          </p:cNvPicPr>
          <p:nvPr/>
        </p:nvPicPr>
        <p:blipFill>
          <a:blip r:embed="rId9"/>
          <a:srcRect/>
          <a:stretch>
            <a:fillRect/>
          </a:stretch>
        </p:blipFill>
        <p:spPr bwMode="auto">
          <a:xfrm>
            <a:off x="0" y="5956300"/>
            <a:ext cx="9144000" cy="930275"/>
          </a:xfrm>
          <a:prstGeom prst="rect">
            <a:avLst/>
          </a:prstGeom>
          <a:noFill/>
          <a:ln w="9525">
            <a:noFill/>
            <a:miter lim="800000"/>
            <a:headEnd/>
            <a:tailEnd/>
          </a:ln>
        </p:spPr>
      </p:pic>
      <p:pic>
        <p:nvPicPr>
          <p:cNvPr id="13315" name="Picture 36"/>
          <p:cNvPicPr>
            <a:picLocks noChangeAspect="1" noChangeArrowheads="1"/>
          </p:cNvPicPr>
          <p:nvPr/>
        </p:nvPicPr>
        <p:blipFill>
          <a:blip r:embed="rId10"/>
          <a:srcRect/>
          <a:stretch>
            <a:fillRect/>
          </a:stretch>
        </p:blipFill>
        <p:spPr bwMode="auto">
          <a:xfrm>
            <a:off x="157163" y="500063"/>
            <a:ext cx="8653462" cy="1008062"/>
          </a:xfrm>
          <a:prstGeom prst="rect">
            <a:avLst/>
          </a:prstGeom>
          <a:noFill/>
          <a:ln w="9525">
            <a:noFill/>
            <a:miter lim="800000"/>
            <a:headEnd/>
            <a:tailEnd/>
          </a:ln>
        </p:spPr>
      </p:pic>
      <p:sp>
        <p:nvSpPr>
          <p:cNvPr id="13316" name="Title Placeholder 1"/>
          <p:cNvSpPr>
            <a:spLocks noGrp="1"/>
          </p:cNvSpPr>
          <p:nvPr>
            <p:ph type="title"/>
          </p:nvPr>
        </p:nvSpPr>
        <p:spPr bwMode="auto">
          <a:xfrm>
            <a:off x="1104900" y="268288"/>
            <a:ext cx="7623175" cy="584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13317" name="Text Placeholder 2"/>
          <p:cNvSpPr>
            <a:spLocks noGrp="1"/>
          </p:cNvSpPr>
          <p:nvPr>
            <p:ph type="body" idx="1"/>
          </p:nvPr>
        </p:nvSpPr>
        <p:spPr bwMode="auto">
          <a:xfrm>
            <a:off x="866775" y="1093788"/>
            <a:ext cx="7734300" cy="4960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 </a:t>
            </a:r>
          </a:p>
        </p:txBody>
      </p:sp>
      <p:sp>
        <p:nvSpPr>
          <p:cNvPr id="5" name="Footer Placeholder 4"/>
          <p:cNvSpPr>
            <a:spLocks noGrp="1"/>
          </p:cNvSpPr>
          <p:nvPr>
            <p:ph type="ftr" sz="quarter" idx="3"/>
          </p:nvPr>
        </p:nvSpPr>
        <p:spPr>
          <a:xfrm>
            <a:off x="866775" y="6619875"/>
            <a:ext cx="2055813" cy="168275"/>
          </a:xfrm>
          <a:prstGeom prst="rect">
            <a:avLst/>
          </a:prstGeom>
        </p:spPr>
        <p:txBody>
          <a:bodyPr vert="horz" wrap="square" lIns="91440" tIns="45720" rIns="91440" bIns="45720" numCol="1" anchor="ctr" anchorCtr="0" compatLnSpc="1">
            <a:prstTxWarp prst="textNoShape">
              <a:avLst/>
            </a:prstTxWarp>
          </a:bodyPr>
          <a:lstStyle>
            <a:lvl1pPr>
              <a:defRPr sz="800">
                <a:ea typeface="宋体" pitchFamily="2" charset="-122"/>
              </a:defRPr>
            </a:lvl1pPr>
          </a:lstStyle>
          <a:p>
            <a:pPr>
              <a:defRPr/>
            </a:pPr>
            <a:r>
              <a:rPr lang="en-US" altLang="zh-CN"/>
              <a:t>Event or Business Segment</a:t>
            </a:r>
          </a:p>
        </p:txBody>
      </p:sp>
      <p:sp>
        <p:nvSpPr>
          <p:cNvPr id="24" name="Text Box 231"/>
          <p:cNvSpPr txBox="1">
            <a:spLocks noChangeArrowheads="1"/>
          </p:cNvSpPr>
          <p:nvPr/>
        </p:nvSpPr>
        <p:spPr bwMode="auto">
          <a:xfrm>
            <a:off x="-771525" y="973138"/>
            <a:ext cx="720725" cy="501650"/>
          </a:xfrm>
          <a:prstGeom prst="rect">
            <a:avLst/>
          </a:prstGeom>
          <a:solidFill>
            <a:srgbClr val="1D73B0"/>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29</a:t>
            </a:r>
          </a:p>
          <a:p>
            <a:pPr>
              <a:defRPr/>
            </a:pPr>
            <a:r>
              <a:rPr lang="en-US" altLang="zh-CN" sz="900" dirty="0" smtClean="0">
                <a:solidFill>
                  <a:schemeClr val="bg1"/>
                </a:solidFill>
              </a:rPr>
              <a:t>G 115</a:t>
            </a:r>
          </a:p>
          <a:p>
            <a:pPr>
              <a:defRPr/>
            </a:pPr>
            <a:r>
              <a:rPr lang="en-US" altLang="zh-CN" sz="900" dirty="0" smtClean="0">
                <a:solidFill>
                  <a:schemeClr val="bg1"/>
                </a:solidFill>
              </a:rPr>
              <a:t>B 176</a:t>
            </a:r>
          </a:p>
        </p:txBody>
      </p:sp>
      <p:sp>
        <p:nvSpPr>
          <p:cNvPr id="26" name="Text Box 231"/>
          <p:cNvSpPr txBox="1">
            <a:spLocks noChangeArrowheads="1"/>
          </p:cNvSpPr>
          <p:nvPr/>
        </p:nvSpPr>
        <p:spPr bwMode="auto">
          <a:xfrm>
            <a:off x="-771525" y="476250"/>
            <a:ext cx="720725" cy="501650"/>
          </a:xfrm>
          <a:prstGeom prst="rect">
            <a:avLst/>
          </a:prstGeom>
          <a:solidFill>
            <a:srgbClr val="4599C3"/>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69</a:t>
            </a:r>
          </a:p>
          <a:p>
            <a:pPr>
              <a:defRPr/>
            </a:pPr>
            <a:r>
              <a:rPr lang="en-US" altLang="zh-CN" sz="900" dirty="0" smtClean="0">
                <a:solidFill>
                  <a:schemeClr val="bg1"/>
                </a:solidFill>
              </a:rPr>
              <a:t>G 153</a:t>
            </a:r>
          </a:p>
          <a:p>
            <a:pPr>
              <a:defRPr/>
            </a:pPr>
            <a:r>
              <a:rPr lang="en-US" altLang="zh-CN" sz="900" dirty="0" smtClean="0">
                <a:solidFill>
                  <a:schemeClr val="bg1"/>
                </a:solidFill>
              </a:rPr>
              <a:t>B 195</a:t>
            </a:r>
          </a:p>
        </p:txBody>
      </p:sp>
      <p:sp>
        <p:nvSpPr>
          <p:cNvPr id="27" name="Text Box 231"/>
          <p:cNvSpPr txBox="1">
            <a:spLocks noChangeArrowheads="1"/>
          </p:cNvSpPr>
          <p:nvPr/>
        </p:nvSpPr>
        <p:spPr bwMode="auto">
          <a:xfrm>
            <a:off x="-771525" y="-20638"/>
            <a:ext cx="720725" cy="501651"/>
          </a:xfrm>
          <a:prstGeom prst="rect">
            <a:avLst/>
          </a:prstGeom>
          <a:solidFill>
            <a:srgbClr val="003399"/>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0</a:t>
            </a:r>
          </a:p>
          <a:p>
            <a:pPr>
              <a:defRPr/>
            </a:pPr>
            <a:r>
              <a:rPr lang="en-US" altLang="zh-CN" sz="900" dirty="0" smtClean="0">
                <a:solidFill>
                  <a:schemeClr val="bg1"/>
                </a:solidFill>
              </a:rPr>
              <a:t>G 51</a:t>
            </a:r>
          </a:p>
          <a:p>
            <a:pPr>
              <a:defRPr/>
            </a:pPr>
            <a:r>
              <a:rPr lang="en-US" altLang="zh-CN" sz="900" dirty="0" smtClean="0">
                <a:solidFill>
                  <a:schemeClr val="bg1"/>
                </a:solidFill>
              </a:rPr>
              <a:t>B 153</a:t>
            </a:r>
          </a:p>
        </p:txBody>
      </p:sp>
      <p:sp>
        <p:nvSpPr>
          <p:cNvPr id="28" name="Text Box 235"/>
          <p:cNvSpPr txBox="1">
            <a:spLocks noChangeArrowheads="1"/>
          </p:cNvSpPr>
          <p:nvPr/>
        </p:nvSpPr>
        <p:spPr bwMode="auto">
          <a:xfrm>
            <a:off x="-771525" y="2957513"/>
            <a:ext cx="720725" cy="501650"/>
          </a:xfrm>
          <a:prstGeom prst="rect">
            <a:avLst/>
          </a:prstGeom>
          <a:solidFill>
            <a:srgbClr val="BE1A26"/>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190</a:t>
            </a:r>
          </a:p>
          <a:p>
            <a:pPr>
              <a:defRPr/>
            </a:pPr>
            <a:r>
              <a:rPr lang="en-US" altLang="zh-CN" sz="900" dirty="0" smtClean="0">
                <a:solidFill>
                  <a:schemeClr val="bg1"/>
                </a:solidFill>
              </a:rPr>
              <a:t>G 26</a:t>
            </a:r>
          </a:p>
          <a:p>
            <a:pPr>
              <a:defRPr/>
            </a:pPr>
            <a:r>
              <a:rPr lang="en-US" altLang="zh-CN" sz="900" dirty="0" smtClean="0">
                <a:solidFill>
                  <a:schemeClr val="bg1"/>
                </a:solidFill>
              </a:rPr>
              <a:t>B 38</a:t>
            </a:r>
          </a:p>
        </p:txBody>
      </p:sp>
      <p:sp>
        <p:nvSpPr>
          <p:cNvPr id="29" name="Text Box 235"/>
          <p:cNvSpPr txBox="1">
            <a:spLocks noChangeArrowheads="1"/>
          </p:cNvSpPr>
          <p:nvPr/>
        </p:nvSpPr>
        <p:spPr bwMode="auto">
          <a:xfrm>
            <a:off x="-771525" y="3457575"/>
            <a:ext cx="720725" cy="501650"/>
          </a:xfrm>
          <a:prstGeom prst="rect">
            <a:avLst/>
          </a:prstGeom>
          <a:solidFill>
            <a:srgbClr val="EA2839"/>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234</a:t>
            </a:r>
          </a:p>
          <a:p>
            <a:pPr>
              <a:defRPr/>
            </a:pPr>
            <a:r>
              <a:rPr lang="en-US" altLang="zh-CN" sz="900" dirty="0" smtClean="0">
                <a:solidFill>
                  <a:schemeClr val="bg1"/>
                </a:solidFill>
              </a:rPr>
              <a:t>G 40</a:t>
            </a:r>
          </a:p>
          <a:p>
            <a:pPr>
              <a:defRPr/>
            </a:pPr>
            <a:r>
              <a:rPr lang="en-US" altLang="zh-CN" sz="900" dirty="0" smtClean="0">
                <a:solidFill>
                  <a:schemeClr val="bg1"/>
                </a:solidFill>
              </a:rPr>
              <a:t>B 57</a:t>
            </a:r>
          </a:p>
        </p:txBody>
      </p:sp>
      <p:sp>
        <p:nvSpPr>
          <p:cNvPr id="42" name="Text Box 235"/>
          <p:cNvSpPr txBox="1">
            <a:spLocks noChangeArrowheads="1"/>
          </p:cNvSpPr>
          <p:nvPr/>
        </p:nvSpPr>
        <p:spPr bwMode="auto">
          <a:xfrm>
            <a:off x="-771525" y="3941763"/>
            <a:ext cx="720725" cy="501650"/>
          </a:xfrm>
          <a:prstGeom prst="rect">
            <a:avLst/>
          </a:prstGeom>
          <a:solidFill>
            <a:srgbClr val="FF7901"/>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255</a:t>
            </a:r>
          </a:p>
          <a:p>
            <a:pPr>
              <a:defRPr/>
            </a:pPr>
            <a:r>
              <a:rPr lang="en-US" altLang="zh-CN" sz="900" dirty="0" smtClean="0">
                <a:solidFill>
                  <a:schemeClr val="bg1"/>
                </a:solidFill>
              </a:rPr>
              <a:t>G 121</a:t>
            </a:r>
          </a:p>
          <a:p>
            <a:pPr>
              <a:defRPr/>
            </a:pPr>
            <a:r>
              <a:rPr lang="en-US" altLang="zh-CN" sz="900" dirty="0" smtClean="0">
                <a:solidFill>
                  <a:schemeClr val="bg1"/>
                </a:solidFill>
              </a:rPr>
              <a:t>B 1</a:t>
            </a:r>
          </a:p>
        </p:txBody>
      </p:sp>
      <p:sp>
        <p:nvSpPr>
          <p:cNvPr id="43" name="Text Box 231"/>
          <p:cNvSpPr txBox="1">
            <a:spLocks noChangeArrowheads="1"/>
          </p:cNvSpPr>
          <p:nvPr/>
        </p:nvSpPr>
        <p:spPr bwMode="auto">
          <a:xfrm>
            <a:off x="-771525" y="1954213"/>
            <a:ext cx="720725" cy="501650"/>
          </a:xfrm>
          <a:prstGeom prst="rect">
            <a:avLst/>
          </a:prstGeom>
          <a:solidFill>
            <a:srgbClr val="9BEEFF"/>
          </a:solidFill>
          <a:ln w="9525">
            <a:noFill/>
            <a:miter lim="800000"/>
            <a:headEnd/>
            <a:tailEnd/>
          </a:ln>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000000"/>
                </a:solidFill>
              </a:rPr>
              <a:t>R 155</a:t>
            </a:r>
          </a:p>
          <a:p>
            <a:pPr>
              <a:defRPr/>
            </a:pPr>
            <a:r>
              <a:rPr lang="en-US" altLang="zh-CN" sz="900" dirty="0" smtClean="0">
                <a:solidFill>
                  <a:srgbClr val="000000"/>
                </a:solidFill>
              </a:rPr>
              <a:t>G 238</a:t>
            </a:r>
          </a:p>
          <a:p>
            <a:pPr>
              <a:defRPr/>
            </a:pPr>
            <a:r>
              <a:rPr lang="en-US" altLang="zh-CN" sz="900" dirty="0" smtClean="0">
                <a:solidFill>
                  <a:srgbClr val="000000"/>
                </a:solidFill>
              </a:rPr>
              <a:t>B 255</a:t>
            </a:r>
          </a:p>
        </p:txBody>
      </p:sp>
      <p:sp>
        <p:nvSpPr>
          <p:cNvPr id="44" name="Text Box 235"/>
          <p:cNvSpPr txBox="1">
            <a:spLocks noChangeArrowheads="1"/>
          </p:cNvSpPr>
          <p:nvPr/>
        </p:nvSpPr>
        <p:spPr bwMode="auto">
          <a:xfrm>
            <a:off x="-771525" y="2454275"/>
            <a:ext cx="720725" cy="501650"/>
          </a:xfrm>
          <a:prstGeom prst="rect">
            <a:avLst/>
          </a:prstGeom>
          <a:solidFill>
            <a:srgbClr val="92D400"/>
          </a:solidFill>
          <a:ln w="9525">
            <a:noFill/>
            <a:miter lim="800000"/>
            <a:headEnd/>
            <a:tailEnd/>
          </a:ln>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bg1"/>
                </a:solidFill>
              </a:rPr>
              <a:t>R 146</a:t>
            </a:r>
          </a:p>
          <a:p>
            <a:pPr>
              <a:defRPr/>
            </a:pPr>
            <a:r>
              <a:rPr lang="en-US" altLang="zh-CN" sz="900" dirty="0" smtClean="0">
                <a:solidFill>
                  <a:schemeClr val="bg1"/>
                </a:solidFill>
              </a:rPr>
              <a:t>G 212</a:t>
            </a:r>
          </a:p>
          <a:p>
            <a:pPr>
              <a:defRPr/>
            </a:pPr>
            <a:r>
              <a:rPr lang="en-US" altLang="zh-CN" sz="900" dirty="0" smtClean="0">
                <a:solidFill>
                  <a:schemeClr val="bg1"/>
                </a:solidFill>
              </a:rPr>
              <a:t>B 0</a:t>
            </a:r>
          </a:p>
        </p:txBody>
      </p:sp>
      <p:sp>
        <p:nvSpPr>
          <p:cNvPr id="45" name="Text Box 230"/>
          <p:cNvSpPr txBox="1">
            <a:spLocks noChangeArrowheads="1"/>
          </p:cNvSpPr>
          <p:nvPr/>
        </p:nvSpPr>
        <p:spPr bwMode="auto">
          <a:xfrm>
            <a:off x="-771525" y="1457325"/>
            <a:ext cx="720725" cy="501650"/>
          </a:xfrm>
          <a:prstGeom prst="rect">
            <a:avLst/>
          </a:prstGeom>
          <a:solidFill>
            <a:srgbClr val="CDEAF7"/>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tx2"/>
                </a:solidFill>
              </a:rPr>
              <a:t>R 205</a:t>
            </a:r>
          </a:p>
          <a:p>
            <a:pPr>
              <a:defRPr/>
            </a:pPr>
            <a:r>
              <a:rPr lang="en-US" altLang="zh-CN" sz="900" dirty="0" smtClean="0">
                <a:solidFill>
                  <a:schemeClr val="tx2"/>
                </a:solidFill>
              </a:rPr>
              <a:t>G 234</a:t>
            </a:r>
          </a:p>
          <a:p>
            <a:pPr>
              <a:defRPr/>
            </a:pPr>
            <a:r>
              <a:rPr lang="en-US" altLang="zh-CN" sz="900" dirty="0" smtClean="0">
                <a:solidFill>
                  <a:schemeClr val="tx2"/>
                </a:solidFill>
              </a:rPr>
              <a:t>B 247</a:t>
            </a:r>
          </a:p>
        </p:txBody>
      </p:sp>
      <p:sp>
        <p:nvSpPr>
          <p:cNvPr id="46" name="Text Box 235"/>
          <p:cNvSpPr txBox="1">
            <a:spLocks noChangeArrowheads="1"/>
          </p:cNvSpPr>
          <p:nvPr/>
        </p:nvSpPr>
        <p:spPr bwMode="auto">
          <a:xfrm>
            <a:off x="-771525" y="4438650"/>
            <a:ext cx="720725" cy="501650"/>
          </a:xfrm>
          <a:prstGeom prst="rect">
            <a:avLst/>
          </a:prstGeom>
          <a:solidFill>
            <a:srgbClr val="FECB01"/>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FFFFFF"/>
                </a:solidFill>
              </a:rPr>
              <a:t>R 254</a:t>
            </a:r>
          </a:p>
          <a:p>
            <a:pPr>
              <a:defRPr/>
            </a:pPr>
            <a:r>
              <a:rPr lang="en-US" altLang="zh-CN" sz="900" dirty="0" smtClean="0">
                <a:solidFill>
                  <a:srgbClr val="FFFFFF"/>
                </a:solidFill>
              </a:rPr>
              <a:t>G 203</a:t>
            </a:r>
          </a:p>
          <a:p>
            <a:pPr>
              <a:defRPr/>
            </a:pPr>
            <a:r>
              <a:rPr lang="en-US" altLang="zh-CN" sz="900" dirty="0" smtClean="0">
                <a:solidFill>
                  <a:srgbClr val="FFFFFF"/>
                </a:solidFill>
              </a:rPr>
              <a:t>B 1</a:t>
            </a:r>
          </a:p>
        </p:txBody>
      </p:sp>
      <p:sp>
        <p:nvSpPr>
          <p:cNvPr id="6" name="Slide Number Placeholder 5"/>
          <p:cNvSpPr>
            <a:spLocks noGrp="1"/>
          </p:cNvSpPr>
          <p:nvPr>
            <p:ph type="sldNum" sz="quarter" idx="4"/>
          </p:nvPr>
        </p:nvSpPr>
        <p:spPr>
          <a:xfrm>
            <a:off x="8720138" y="6591300"/>
            <a:ext cx="476250" cy="196850"/>
          </a:xfrm>
          <a:prstGeom prst="rect">
            <a:avLst/>
          </a:prstGeom>
        </p:spPr>
        <p:txBody>
          <a:bodyPr vert="horz" wrap="square" lIns="91440" tIns="45720" rIns="91440" bIns="45720" numCol="1" anchor="ctr" anchorCtr="0" compatLnSpc="1">
            <a:prstTxWarp prst="textNoShape">
              <a:avLst/>
            </a:prstTxWarp>
          </a:bodyPr>
          <a:lstStyle>
            <a:lvl1pPr>
              <a:defRPr sz="1000">
                <a:solidFill>
                  <a:schemeClr val="bg1"/>
                </a:solidFill>
                <a:ea typeface="宋体" pitchFamily="2" charset="-122"/>
              </a:defRPr>
            </a:lvl1pPr>
          </a:lstStyle>
          <a:p>
            <a:pPr>
              <a:defRPr/>
            </a:pPr>
            <a:fld id="{3CD5DA42-DC14-4202-9FC8-15BC079C28F5}" type="slidenum">
              <a:rPr lang="en-US" altLang="zh-CN"/>
              <a:pPr>
                <a:defRPr/>
              </a:pPr>
              <a:t>‹#›</a:t>
            </a:fld>
            <a:endParaRPr lang="en-US" altLang="zh-CN" dirty="0"/>
          </a:p>
        </p:txBody>
      </p:sp>
      <p:sp>
        <p:nvSpPr>
          <p:cNvPr id="2" name="Text Box 235"/>
          <p:cNvSpPr txBox="1">
            <a:spLocks noChangeArrowheads="1"/>
          </p:cNvSpPr>
          <p:nvPr/>
        </p:nvSpPr>
        <p:spPr bwMode="auto">
          <a:xfrm>
            <a:off x="-771525" y="4948238"/>
            <a:ext cx="720725" cy="501650"/>
          </a:xfrm>
          <a:prstGeom prst="rect">
            <a:avLst/>
          </a:prstGeom>
          <a:solidFill>
            <a:srgbClr val="061E3C"/>
          </a:solidFill>
          <a:ln w="9525">
            <a:noFill/>
            <a:miter lim="800000"/>
            <a:headEnd/>
            <a:tailEnd/>
          </a:ln>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FFFFFF"/>
                </a:solidFill>
              </a:rPr>
              <a:t>R 6</a:t>
            </a:r>
          </a:p>
          <a:p>
            <a:pPr>
              <a:defRPr/>
            </a:pPr>
            <a:r>
              <a:rPr lang="en-US" altLang="zh-CN" sz="900" dirty="0" smtClean="0">
                <a:solidFill>
                  <a:srgbClr val="FFFFFF"/>
                </a:solidFill>
              </a:rPr>
              <a:t>G 30</a:t>
            </a:r>
          </a:p>
          <a:p>
            <a:pPr>
              <a:defRPr/>
            </a:pPr>
            <a:r>
              <a:rPr lang="en-US" altLang="zh-CN" sz="900" dirty="0" smtClean="0">
                <a:solidFill>
                  <a:srgbClr val="FFFFFF"/>
                </a:solidFill>
              </a:rPr>
              <a:t>B 60</a:t>
            </a:r>
          </a:p>
        </p:txBody>
      </p:sp>
      <p:sp>
        <p:nvSpPr>
          <p:cNvPr id="3" name="Text Box 235"/>
          <p:cNvSpPr txBox="1">
            <a:spLocks noChangeArrowheads="1"/>
          </p:cNvSpPr>
          <p:nvPr/>
        </p:nvSpPr>
        <p:spPr bwMode="auto">
          <a:xfrm>
            <a:off x="-771525" y="5432425"/>
            <a:ext cx="720725" cy="501650"/>
          </a:xfrm>
          <a:prstGeom prst="rect">
            <a:avLst/>
          </a:prstGeom>
          <a:solidFill>
            <a:srgbClr val="8C8C8C"/>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FFFFFF"/>
                </a:solidFill>
              </a:rPr>
              <a:t>R 140</a:t>
            </a:r>
          </a:p>
          <a:p>
            <a:pPr>
              <a:defRPr/>
            </a:pPr>
            <a:r>
              <a:rPr lang="en-US" altLang="zh-CN" sz="900" dirty="0" smtClean="0">
                <a:solidFill>
                  <a:srgbClr val="FFFFFF"/>
                </a:solidFill>
              </a:rPr>
              <a:t>G 140</a:t>
            </a:r>
          </a:p>
          <a:p>
            <a:pPr>
              <a:defRPr/>
            </a:pPr>
            <a:r>
              <a:rPr lang="en-US" altLang="zh-CN" sz="900" dirty="0" smtClean="0">
                <a:solidFill>
                  <a:srgbClr val="FFFFFF"/>
                </a:solidFill>
              </a:rPr>
              <a:t>B 140</a:t>
            </a:r>
          </a:p>
        </p:txBody>
      </p:sp>
      <p:sp>
        <p:nvSpPr>
          <p:cNvPr id="4" name="Text Box 235"/>
          <p:cNvSpPr txBox="1">
            <a:spLocks noChangeArrowheads="1"/>
          </p:cNvSpPr>
          <p:nvPr/>
        </p:nvSpPr>
        <p:spPr bwMode="auto">
          <a:xfrm>
            <a:off x="-771525" y="5903913"/>
            <a:ext cx="720725" cy="501650"/>
          </a:xfrm>
          <a:prstGeom prst="rect">
            <a:avLst/>
          </a:prstGeom>
          <a:solidFill>
            <a:srgbClr val="4B4B4B"/>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rgbClr val="FFFFFF"/>
                </a:solidFill>
              </a:rPr>
              <a:t>R 75</a:t>
            </a:r>
          </a:p>
          <a:p>
            <a:pPr>
              <a:defRPr/>
            </a:pPr>
            <a:r>
              <a:rPr lang="en-US" altLang="zh-CN" sz="900" dirty="0" smtClean="0">
                <a:solidFill>
                  <a:srgbClr val="FFFFFF"/>
                </a:solidFill>
              </a:rPr>
              <a:t>G 75</a:t>
            </a:r>
          </a:p>
          <a:p>
            <a:pPr>
              <a:defRPr/>
            </a:pPr>
            <a:r>
              <a:rPr lang="en-US" altLang="zh-CN" sz="900" dirty="0" smtClean="0">
                <a:solidFill>
                  <a:srgbClr val="FFFFFF"/>
                </a:solidFill>
              </a:rPr>
              <a:t>B 75</a:t>
            </a:r>
          </a:p>
        </p:txBody>
      </p:sp>
      <p:sp>
        <p:nvSpPr>
          <p:cNvPr id="7" name="Text Box 235"/>
          <p:cNvSpPr txBox="1">
            <a:spLocks noChangeArrowheads="1"/>
          </p:cNvSpPr>
          <p:nvPr/>
        </p:nvSpPr>
        <p:spPr bwMode="auto">
          <a:xfrm>
            <a:off x="-771525" y="6389688"/>
            <a:ext cx="720725" cy="501650"/>
          </a:xfrm>
          <a:prstGeom prst="rect">
            <a:avLst/>
          </a:prstGeom>
          <a:solidFill>
            <a:srgbClr val="DCDCDC"/>
          </a:solidFill>
          <a:ln>
            <a:noFill/>
          </a:ln>
          <a:extLst/>
        </p:spPr>
        <p:txBody>
          <a:bodyPr anchor="ct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defRPr/>
            </a:pPr>
            <a:r>
              <a:rPr lang="en-US" altLang="zh-CN" sz="900" dirty="0" smtClean="0">
                <a:solidFill>
                  <a:schemeClr val="tx2"/>
                </a:solidFill>
              </a:rPr>
              <a:t>R 220</a:t>
            </a:r>
          </a:p>
          <a:p>
            <a:pPr>
              <a:defRPr/>
            </a:pPr>
            <a:r>
              <a:rPr lang="en-US" altLang="zh-CN" sz="900" dirty="0" smtClean="0">
                <a:solidFill>
                  <a:schemeClr val="tx2"/>
                </a:solidFill>
              </a:rPr>
              <a:t>G 220</a:t>
            </a:r>
          </a:p>
          <a:p>
            <a:pPr>
              <a:defRPr/>
            </a:pPr>
            <a:r>
              <a:rPr lang="en-US" altLang="zh-CN" sz="900" dirty="0" smtClean="0">
                <a:solidFill>
                  <a:schemeClr val="tx2"/>
                </a:solidFill>
              </a:rPr>
              <a:t>B 220</a:t>
            </a:r>
          </a:p>
        </p:txBody>
      </p:sp>
      <p:sp>
        <p:nvSpPr>
          <p:cNvPr id="2070" name="Footer Placeholder 4"/>
          <p:cNvSpPr>
            <a:spLocks/>
          </p:cNvSpPr>
          <p:nvPr/>
        </p:nvSpPr>
        <p:spPr bwMode="auto">
          <a:xfrm>
            <a:off x="3543300" y="6619875"/>
            <a:ext cx="2055813" cy="168275"/>
          </a:xfrm>
          <a:prstGeom prst="rect">
            <a:avLst/>
          </a:prstGeom>
          <a:noFill/>
          <a:ln>
            <a:noFill/>
          </a:ln>
          <a:extLst/>
        </p:spPr>
        <p:txBody>
          <a:bodyPr anchor="ctr"/>
          <a:lstStyle/>
          <a:p>
            <a:pPr algn="ctr">
              <a:defRPr/>
            </a:pPr>
            <a:r>
              <a:rPr lang="en-US" altLang="zh-CN" sz="800" dirty="0">
                <a:solidFill>
                  <a:schemeClr val="bg1"/>
                </a:solidFill>
                <a:ea typeface="宋体" pitchFamily="2" charset="-122"/>
              </a:rPr>
              <a:t>SMIC Confidential</a:t>
            </a:r>
          </a:p>
        </p:txBody>
      </p:sp>
    </p:spTree>
  </p:cSld>
  <p:clrMap bg1="lt1" tx1="dk1" bg2="lt2" tx2="dk2" accent1="accent1" accent2="accent2" accent3="accent3" accent4="accent4" accent5="accent5" accent6="accent6" hlink="hlink" folHlink="folHlink"/>
  <p:sldLayoutIdLst>
    <p:sldLayoutId id="2147483719" r:id="rId1"/>
    <p:sldLayoutId id="2147483718" r:id="rId2"/>
    <p:sldLayoutId id="2147483717" r:id="rId3"/>
    <p:sldLayoutId id="2147483716" r:id="rId4"/>
    <p:sldLayoutId id="2147483728" r:id="rId5"/>
    <p:sldLayoutId id="2147483715" r:id="rId6"/>
    <p:sldLayoutId id="2147483714" r:id="rId7"/>
  </p:sldLayoutIdLst>
  <p:hf hdr="0" ftr="0" dt="0"/>
  <p:txStyles>
    <p:titleStyle>
      <a:lvl1pPr algn="l" rtl="0" eaLnBrk="0" fontAlgn="base" hangingPunct="0">
        <a:spcBef>
          <a:spcPct val="0"/>
        </a:spcBef>
        <a:spcAft>
          <a:spcPct val="0"/>
        </a:spcAft>
        <a:defRPr sz="2800" b="1" kern="1200">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charset="0"/>
        </a:defRPr>
      </a:lvl2pPr>
      <a:lvl3pPr algn="l" rtl="0" eaLnBrk="0" fontAlgn="base" hangingPunct="0">
        <a:spcBef>
          <a:spcPct val="0"/>
        </a:spcBef>
        <a:spcAft>
          <a:spcPct val="0"/>
        </a:spcAft>
        <a:defRPr sz="2800" b="1">
          <a:solidFill>
            <a:srgbClr val="003399"/>
          </a:solidFill>
          <a:latin typeface="Arial" charset="0"/>
        </a:defRPr>
      </a:lvl3pPr>
      <a:lvl4pPr algn="l" rtl="0" eaLnBrk="0" fontAlgn="base" hangingPunct="0">
        <a:spcBef>
          <a:spcPct val="0"/>
        </a:spcBef>
        <a:spcAft>
          <a:spcPct val="0"/>
        </a:spcAft>
        <a:defRPr sz="2800" b="1">
          <a:solidFill>
            <a:srgbClr val="003399"/>
          </a:solidFill>
          <a:latin typeface="Arial" charset="0"/>
        </a:defRPr>
      </a:lvl4pPr>
      <a:lvl5pPr algn="l" rtl="0" eaLnBrk="0" fontAlgn="base" hangingPunct="0">
        <a:spcBef>
          <a:spcPct val="0"/>
        </a:spcBef>
        <a:spcAft>
          <a:spcPct val="0"/>
        </a:spcAft>
        <a:defRPr sz="2800" b="1">
          <a:solidFill>
            <a:srgbClr val="003399"/>
          </a:solidFill>
          <a:latin typeface="Arial" charset="0"/>
        </a:defRPr>
      </a:lvl5pPr>
      <a:lvl6pPr marL="457200" algn="l" rtl="0" fontAlgn="base">
        <a:spcBef>
          <a:spcPct val="0"/>
        </a:spcBef>
        <a:spcAft>
          <a:spcPct val="0"/>
        </a:spcAft>
        <a:defRPr sz="2800" b="1">
          <a:solidFill>
            <a:srgbClr val="003399"/>
          </a:solidFill>
          <a:latin typeface="Arial" charset="0"/>
        </a:defRPr>
      </a:lvl6pPr>
      <a:lvl7pPr marL="914400" algn="l" rtl="0" fontAlgn="base">
        <a:spcBef>
          <a:spcPct val="0"/>
        </a:spcBef>
        <a:spcAft>
          <a:spcPct val="0"/>
        </a:spcAft>
        <a:defRPr sz="2800" b="1">
          <a:solidFill>
            <a:srgbClr val="003399"/>
          </a:solidFill>
          <a:latin typeface="Arial" charset="0"/>
        </a:defRPr>
      </a:lvl7pPr>
      <a:lvl8pPr marL="1371600" algn="l" rtl="0" fontAlgn="base">
        <a:spcBef>
          <a:spcPct val="0"/>
        </a:spcBef>
        <a:spcAft>
          <a:spcPct val="0"/>
        </a:spcAft>
        <a:defRPr sz="2800" b="1">
          <a:solidFill>
            <a:srgbClr val="003399"/>
          </a:solidFill>
          <a:latin typeface="Arial" charset="0"/>
        </a:defRPr>
      </a:lvl8pPr>
      <a:lvl9pPr marL="1828800" algn="l" rtl="0" fontAlgn="base">
        <a:spcBef>
          <a:spcPct val="0"/>
        </a:spcBef>
        <a:spcAft>
          <a:spcPct val="0"/>
        </a:spcAft>
        <a:defRPr sz="2800" b="1">
          <a:solidFill>
            <a:srgbClr val="003399"/>
          </a:solidFill>
          <a:latin typeface="Arial" charset="0"/>
        </a:defRPr>
      </a:lvl9pPr>
    </p:titleStyle>
    <p:bodyStyle>
      <a:lvl1pPr marL="228600" indent="-228600" algn="l" rtl="0" eaLnBrk="0" fontAlgn="base" hangingPunct="0">
        <a:spcBef>
          <a:spcPts val="600"/>
        </a:spcBef>
        <a:spcAft>
          <a:spcPct val="0"/>
        </a:spcAft>
        <a:buFont typeface="Wingdings" pitchFamily="2" charset="2"/>
        <a:buChar char="§"/>
        <a:defRPr sz="2000" kern="1200">
          <a:solidFill>
            <a:schemeClr val="tx1"/>
          </a:solidFill>
          <a:latin typeface="+mn-lt"/>
          <a:ea typeface="+mn-ea"/>
          <a:cs typeface="+mn-cs"/>
        </a:defRPr>
      </a:lvl1pPr>
      <a:lvl2pPr marL="571500" indent="-228600" algn="l" rtl="0" eaLnBrk="0" fontAlgn="base" hangingPunct="0">
        <a:spcBef>
          <a:spcPts val="600"/>
        </a:spcBef>
        <a:spcAft>
          <a:spcPct val="0"/>
        </a:spcAft>
        <a:buFont typeface="Arial" charset="0"/>
        <a:buChar char="–"/>
        <a:defRPr sz="2800" kern="1200">
          <a:solidFill>
            <a:schemeClr val="tx1"/>
          </a:solidFill>
          <a:latin typeface="+mn-lt"/>
          <a:ea typeface="+mn-ea"/>
          <a:cs typeface="+mn-cs"/>
        </a:defRPr>
      </a:lvl2pPr>
      <a:lvl3pPr marL="914400" indent="-228600" algn="l" rtl="0" eaLnBrk="0" fontAlgn="base" hangingPunct="0">
        <a:spcBef>
          <a:spcPts val="600"/>
        </a:spcBef>
        <a:spcAft>
          <a:spcPct val="0"/>
        </a:spcAft>
        <a:buFont typeface="Arial" charset="0"/>
        <a:buChar char="•"/>
        <a:defRPr sz="1600" kern="1200">
          <a:solidFill>
            <a:schemeClr val="tx1"/>
          </a:solidFill>
          <a:latin typeface="+mn-lt"/>
          <a:ea typeface="+mn-ea"/>
          <a:cs typeface="+mn-cs"/>
        </a:defRPr>
      </a:lvl3pPr>
      <a:lvl4pPr marL="12573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4pPr>
      <a:lvl5pPr marL="16002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1506" name="Picture 48"/>
          <p:cNvPicPr>
            <a:picLocks noChangeAspect="1" noChangeArrowheads="1"/>
          </p:cNvPicPr>
          <p:nvPr/>
        </p:nvPicPr>
        <p:blipFill>
          <a:blip r:embed="rId7"/>
          <a:srcRect/>
          <a:stretch>
            <a:fillRect/>
          </a:stretch>
        </p:blipFill>
        <p:spPr bwMode="auto">
          <a:xfrm>
            <a:off x="0" y="5975350"/>
            <a:ext cx="9144000" cy="885825"/>
          </a:xfrm>
          <a:prstGeom prst="rect">
            <a:avLst/>
          </a:prstGeom>
          <a:noFill/>
          <a:ln w="9525">
            <a:noFill/>
            <a:miter lim="800000"/>
            <a:headEnd/>
            <a:tailEnd/>
          </a:ln>
        </p:spPr>
      </p:pic>
      <p:pic>
        <p:nvPicPr>
          <p:cNvPr id="21507" name="Picture 36"/>
          <p:cNvPicPr>
            <a:picLocks noChangeAspect="1" noChangeArrowheads="1"/>
          </p:cNvPicPr>
          <p:nvPr/>
        </p:nvPicPr>
        <p:blipFill>
          <a:blip r:embed="rId8"/>
          <a:srcRect/>
          <a:stretch>
            <a:fillRect/>
          </a:stretch>
        </p:blipFill>
        <p:spPr bwMode="auto">
          <a:xfrm>
            <a:off x="157163" y="500063"/>
            <a:ext cx="8653462" cy="1008062"/>
          </a:xfrm>
          <a:prstGeom prst="rect">
            <a:avLst/>
          </a:prstGeom>
          <a:noFill/>
          <a:ln w="9525">
            <a:noFill/>
            <a:miter lim="800000"/>
            <a:headEnd/>
            <a:tailEnd/>
          </a:ln>
        </p:spPr>
      </p:pic>
      <p:sp>
        <p:nvSpPr>
          <p:cNvPr id="21508" name="Title Placeholder 1"/>
          <p:cNvSpPr>
            <a:spLocks noGrp="1"/>
          </p:cNvSpPr>
          <p:nvPr>
            <p:ph type="title"/>
          </p:nvPr>
        </p:nvSpPr>
        <p:spPr bwMode="auto">
          <a:xfrm>
            <a:off x="1104900" y="268288"/>
            <a:ext cx="7623175" cy="584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21509" name="Text Placeholder 2"/>
          <p:cNvSpPr>
            <a:spLocks noGrp="1"/>
          </p:cNvSpPr>
          <p:nvPr>
            <p:ph type="body" idx="1"/>
          </p:nvPr>
        </p:nvSpPr>
        <p:spPr bwMode="auto">
          <a:xfrm>
            <a:off x="866775" y="1093788"/>
            <a:ext cx="7734300" cy="4960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 </a:t>
            </a:r>
          </a:p>
        </p:txBody>
      </p:sp>
      <p:sp>
        <p:nvSpPr>
          <p:cNvPr id="5" name="Footer Placeholder 4"/>
          <p:cNvSpPr>
            <a:spLocks noGrp="1"/>
          </p:cNvSpPr>
          <p:nvPr>
            <p:ph type="ftr" sz="quarter" idx="3"/>
          </p:nvPr>
        </p:nvSpPr>
        <p:spPr>
          <a:xfrm>
            <a:off x="866775" y="6619875"/>
            <a:ext cx="2055813" cy="168275"/>
          </a:xfrm>
          <a:prstGeom prst="rect">
            <a:avLst/>
          </a:prstGeom>
        </p:spPr>
        <p:txBody>
          <a:bodyPr vert="horz" wrap="square" lIns="91440" tIns="45720" rIns="91440" bIns="45720" numCol="1" anchor="ctr" anchorCtr="0" compatLnSpc="1">
            <a:prstTxWarp prst="textNoShape">
              <a:avLst/>
            </a:prstTxWarp>
          </a:bodyPr>
          <a:lstStyle>
            <a:lvl1pPr>
              <a:defRPr sz="800">
                <a:solidFill>
                  <a:srgbClr val="4B4B4B"/>
                </a:solidFill>
                <a:ea typeface="宋体" pitchFamily="2" charset="-122"/>
              </a:defRPr>
            </a:lvl1pPr>
          </a:lstStyle>
          <a:p>
            <a:pPr>
              <a:defRPr/>
            </a:pPr>
            <a:r>
              <a:rPr lang="en-US" altLang="zh-CN"/>
              <a:t>Event or Business Segment</a:t>
            </a:r>
          </a:p>
        </p:txBody>
      </p:sp>
      <p:sp>
        <p:nvSpPr>
          <p:cNvPr id="6" name="Slide Number Placeholder 5"/>
          <p:cNvSpPr>
            <a:spLocks noGrp="1"/>
          </p:cNvSpPr>
          <p:nvPr>
            <p:ph type="sldNum" sz="quarter" idx="4"/>
          </p:nvPr>
        </p:nvSpPr>
        <p:spPr>
          <a:xfrm>
            <a:off x="8720138" y="6591300"/>
            <a:ext cx="476250" cy="196850"/>
          </a:xfrm>
          <a:prstGeom prst="rect">
            <a:avLst/>
          </a:prstGeom>
        </p:spPr>
        <p:txBody>
          <a:bodyPr vert="horz" wrap="square" lIns="91440" tIns="45720" rIns="91440" bIns="45720" numCol="1" anchor="ctr" anchorCtr="0" compatLnSpc="1">
            <a:prstTxWarp prst="textNoShape">
              <a:avLst/>
            </a:prstTxWarp>
          </a:bodyPr>
          <a:lstStyle>
            <a:lvl1pPr>
              <a:defRPr sz="1000">
                <a:solidFill>
                  <a:srgbClr val="FFFFFF"/>
                </a:solidFill>
                <a:ea typeface="宋体" pitchFamily="2" charset="-122"/>
              </a:defRPr>
            </a:lvl1pPr>
          </a:lstStyle>
          <a:p>
            <a:pPr>
              <a:defRPr/>
            </a:pPr>
            <a:fld id="{4F785615-070F-445E-810D-BA925A11ED25}" type="slidenum">
              <a:rPr lang="en-US" altLang="zh-CN"/>
              <a:pPr>
                <a:defRPr/>
              </a:pPr>
              <a:t>‹#›</a:t>
            </a:fld>
            <a:endParaRPr lang="en-US" altLang="zh-CN"/>
          </a:p>
        </p:txBody>
      </p:sp>
      <p:sp>
        <p:nvSpPr>
          <p:cNvPr id="2056" name="Footer Placeholder 4"/>
          <p:cNvSpPr>
            <a:spLocks/>
          </p:cNvSpPr>
          <p:nvPr/>
        </p:nvSpPr>
        <p:spPr bwMode="auto">
          <a:xfrm>
            <a:off x="1362075" y="6556375"/>
            <a:ext cx="6238875" cy="293688"/>
          </a:xfrm>
          <a:prstGeom prst="rect">
            <a:avLst/>
          </a:prstGeom>
          <a:noFill/>
          <a:ln>
            <a:noFill/>
          </a:ln>
          <a:extLst/>
        </p:spPr>
        <p:txBody>
          <a:bodyPr anchor="ctr"/>
          <a:lstStyle/>
          <a:p>
            <a:pPr algn="ctr">
              <a:defRPr/>
            </a:pPr>
            <a:r>
              <a:rPr lang="en-US" altLang="zh-CN" sz="800" b="1">
                <a:solidFill>
                  <a:srgbClr val="FFFFFF"/>
                </a:solidFill>
                <a:ea typeface="宋体" pitchFamily="2" charset="-122"/>
              </a:rPr>
              <a:t>SMIC Confidential</a:t>
            </a:r>
          </a:p>
          <a:p>
            <a:pPr algn="ctr">
              <a:defRPr/>
            </a:pPr>
            <a:r>
              <a:rPr lang="en-US" altLang="zh-CN" sz="800">
                <a:solidFill>
                  <a:srgbClr val="FFFFFF"/>
                </a:solidFill>
                <a:ea typeface="宋体" pitchFamily="2" charset="-122"/>
              </a:rPr>
              <a:t>All copyrights and IP belong to SMIC. For reference only and may not be copied or distributed without written permission from SMIC. SMIC shall not be responsible for any party’s reliance on these materials. </a:t>
            </a:r>
          </a:p>
        </p:txBody>
      </p:sp>
    </p:spTree>
  </p:cSld>
  <p:clrMap bg1="lt1" tx1="dk1" bg2="lt2" tx2="dk2" accent1="accent1" accent2="accent2" accent3="accent3" accent4="accent4" accent5="accent5" accent6="accent6" hlink="hlink" folHlink="folHlink"/>
  <p:sldLayoutIdLst>
    <p:sldLayoutId id="2147483723" r:id="rId1"/>
    <p:sldLayoutId id="2147483722" r:id="rId2"/>
    <p:sldLayoutId id="2147483721" r:id="rId3"/>
    <p:sldLayoutId id="2147483720" r:id="rId4"/>
    <p:sldLayoutId id="2147483729" r:id="rId5"/>
  </p:sldLayoutIdLst>
  <p:hf hdr="0" ftr="0" dt="0"/>
  <p:txStyles>
    <p:titleStyle>
      <a:lvl1pPr algn="l" rtl="0" eaLnBrk="0" fontAlgn="base" hangingPunct="0">
        <a:spcBef>
          <a:spcPct val="0"/>
        </a:spcBef>
        <a:spcAft>
          <a:spcPct val="0"/>
        </a:spcAft>
        <a:defRPr sz="2800" b="1" kern="1200">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charset="0"/>
        </a:defRPr>
      </a:lvl2pPr>
      <a:lvl3pPr algn="l" rtl="0" eaLnBrk="0" fontAlgn="base" hangingPunct="0">
        <a:spcBef>
          <a:spcPct val="0"/>
        </a:spcBef>
        <a:spcAft>
          <a:spcPct val="0"/>
        </a:spcAft>
        <a:defRPr sz="2800" b="1">
          <a:solidFill>
            <a:srgbClr val="003399"/>
          </a:solidFill>
          <a:latin typeface="Arial" charset="0"/>
        </a:defRPr>
      </a:lvl3pPr>
      <a:lvl4pPr algn="l" rtl="0" eaLnBrk="0" fontAlgn="base" hangingPunct="0">
        <a:spcBef>
          <a:spcPct val="0"/>
        </a:spcBef>
        <a:spcAft>
          <a:spcPct val="0"/>
        </a:spcAft>
        <a:defRPr sz="2800" b="1">
          <a:solidFill>
            <a:srgbClr val="003399"/>
          </a:solidFill>
          <a:latin typeface="Arial" charset="0"/>
        </a:defRPr>
      </a:lvl4pPr>
      <a:lvl5pPr algn="l" rtl="0" eaLnBrk="0" fontAlgn="base" hangingPunct="0">
        <a:spcBef>
          <a:spcPct val="0"/>
        </a:spcBef>
        <a:spcAft>
          <a:spcPct val="0"/>
        </a:spcAft>
        <a:defRPr sz="2800" b="1">
          <a:solidFill>
            <a:srgbClr val="003399"/>
          </a:solidFill>
          <a:latin typeface="Arial" charset="0"/>
        </a:defRPr>
      </a:lvl5pPr>
      <a:lvl6pPr marL="457200" algn="l" rtl="0" fontAlgn="base">
        <a:spcBef>
          <a:spcPct val="0"/>
        </a:spcBef>
        <a:spcAft>
          <a:spcPct val="0"/>
        </a:spcAft>
        <a:defRPr sz="2800" b="1">
          <a:solidFill>
            <a:srgbClr val="003399"/>
          </a:solidFill>
          <a:latin typeface="Arial" charset="0"/>
        </a:defRPr>
      </a:lvl6pPr>
      <a:lvl7pPr marL="914400" algn="l" rtl="0" fontAlgn="base">
        <a:spcBef>
          <a:spcPct val="0"/>
        </a:spcBef>
        <a:spcAft>
          <a:spcPct val="0"/>
        </a:spcAft>
        <a:defRPr sz="2800" b="1">
          <a:solidFill>
            <a:srgbClr val="003399"/>
          </a:solidFill>
          <a:latin typeface="Arial" charset="0"/>
        </a:defRPr>
      </a:lvl7pPr>
      <a:lvl8pPr marL="1371600" algn="l" rtl="0" fontAlgn="base">
        <a:spcBef>
          <a:spcPct val="0"/>
        </a:spcBef>
        <a:spcAft>
          <a:spcPct val="0"/>
        </a:spcAft>
        <a:defRPr sz="2800" b="1">
          <a:solidFill>
            <a:srgbClr val="003399"/>
          </a:solidFill>
          <a:latin typeface="Arial" charset="0"/>
        </a:defRPr>
      </a:lvl8pPr>
      <a:lvl9pPr marL="1828800" algn="l" rtl="0" fontAlgn="base">
        <a:spcBef>
          <a:spcPct val="0"/>
        </a:spcBef>
        <a:spcAft>
          <a:spcPct val="0"/>
        </a:spcAft>
        <a:defRPr sz="2800" b="1">
          <a:solidFill>
            <a:srgbClr val="003399"/>
          </a:solidFill>
          <a:latin typeface="Arial" charset="0"/>
        </a:defRPr>
      </a:lvl9pPr>
    </p:titleStyle>
    <p:bodyStyle>
      <a:lvl1pPr marL="228600" indent="-228600" algn="l" rtl="0" eaLnBrk="0" fontAlgn="base" hangingPunct="0">
        <a:spcBef>
          <a:spcPts val="600"/>
        </a:spcBef>
        <a:spcAft>
          <a:spcPct val="0"/>
        </a:spcAft>
        <a:buFont typeface="Wingdings" pitchFamily="2" charset="2"/>
        <a:buChar char="§"/>
        <a:defRPr sz="2000" kern="1200">
          <a:solidFill>
            <a:schemeClr val="tx1"/>
          </a:solidFill>
          <a:latin typeface="+mn-lt"/>
          <a:ea typeface="+mn-ea"/>
          <a:cs typeface="+mn-cs"/>
        </a:defRPr>
      </a:lvl1pPr>
      <a:lvl2pPr marL="571500" indent="-228600" algn="l" rtl="0" eaLnBrk="0" fontAlgn="base" hangingPunct="0">
        <a:spcBef>
          <a:spcPts val="600"/>
        </a:spcBef>
        <a:spcAft>
          <a:spcPct val="0"/>
        </a:spcAft>
        <a:buFont typeface="Arial" charset="0"/>
        <a:buChar char="–"/>
        <a:defRPr sz="2800" kern="1200">
          <a:solidFill>
            <a:schemeClr val="tx1"/>
          </a:solidFill>
          <a:latin typeface="+mn-lt"/>
          <a:ea typeface="+mn-ea"/>
          <a:cs typeface="+mn-cs"/>
        </a:defRPr>
      </a:lvl2pPr>
      <a:lvl3pPr marL="914400" indent="-228600" algn="l" rtl="0" eaLnBrk="0" fontAlgn="base" hangingPunct="0">
        <a:spcBef>
          <a:spcPts val="600"/>
        </a:spcBef>
        <a:spcAft>
          <a:spcPct val="0"/>
        </a:spcAft>
        <a:buFont typeface="Arial" charset="0"/>
        <a:buChar char="•"/>
        <a:defRPr sz="1600" kern="1200">
          <a:solidFill>
            <a:schemeClr val="tx1"/>
          </a:solidFill>
          <a:latin typeface="+mn-lt"/>
          <a:ea typeface="+mn-ea"/>
          <a:cs typeface="+mn-cs"/>
        </a:defRPr>
      </a:lvl3pPr>
      <a:lvl4pPr marL="12573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4pPr>
      <a:lvl5pPr marL="16002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7650" name="Picture 40" descr="0"/>
          <p:cNvPicPr>
            <a:picLocks noChangeAspect="1" noChangeArrowheads="1"/>
          </p:cNvPicPr>
          <p:nvPr/>
        </p:nvPicPr>
        <p:blipFill>
          <a:blip r:embed="rId7"/>
          <a:srcRect/>
          <a:stretch>
            <a:fillRect/>
          </a:stretch>
        </p:blipFill>
        <p:spPr bwMode="auto">
          <a:xfrm>
            <a:off x="0" y="5956300"/>
            <a:ext cx="9144000" cy="930275"/>
          </a:xfrm>
          <a:prstGeom prst="rect">
            <a:avLst/>
          </a:prstGeom>
          <a:noFill/>
          <a:ln w="9525">
            <a:noFill/>
            <a:miter lim="800000"/>
            <a:headEnd/>
            <a:tailEnd/>
          </a:ln>
        </p:spPr>
      </p:pic>
      <p:pic>
        <p:nvPicPr>
          <p:cNvPr id="27651" name="Picture 36"/>
          <p:cNvPicPr>
            <a:picLocks noChangeAspect="1" noChangeArrowheads="1"/>
          </p:cNvPicPr>
          <p:nvPr/>
        </p:nvPicPr>
        <p:blipFill>
          <a:blip r:embed="rId8"/>
          <a:srcRect/>
          <a:stretch>
            <a:fillRect/>
          </a:stretch>
        </p:blipFill>
        <p:spPr bwMode="auto">
          <a:xfrm>
            <a:off x="157163" y="500063"/>
            <a:ext cx="8653462" cy="1008062"/>
          </a:xfrm>
          <a:prstGeom prst="rect">
            <a:avLst/>
          </a:prstGeom>
          <a:noFill/>
          <a:ln w="9525">
            <a:noFill/>
            <a:miter lim="800000"/>
            <a:headEnd/>
            <a:tailEnd/>
          </a:ln>
        </p:spPr>
      </p:pic>
      <p:sp>
        <p:nvSpPr>
          <p:cNvPr id="27652" name="Title Placeholder 1"/>
          <p:cNvSpPr>
            <a:spLocks noGrp="1"/>
          </p:cNvSpPr>
          <p:nvPr>
            <p:ph type="title"/>
          </p:nvPr>
        </p:nvSpPr>
        <p:spPr bwMode="auto">
          <a:xfrm>
            <a:off x="1104900" y="268288"/>
            <a:ext cx="7623175" cy="584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27653" name="Text Placeholder 2"/>
          <p:cNvSpPr>
            <a:spLocks noGrp="1"/>
          </p:cNvSpPr>
          <p:nvPr>
            <p:ph type="body" idx="1"/>
          </p:nvPr>
        </p:nvSpPr>
        <p:spPr bwMode="auto">
          <a:xfrm>
            <a:off x="866775" y="1093788"/>
            <a:ext cx="7734300" cy="4960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 </a:t>
            </a:r>
          </a:p>
        </p:txBody>
      </p:sp>
      <p:sp>
        <p:nvSpPr>
          <p:cNvPr id="5" name="Footer Placeholder 4"/>
          <p:cNvSpPr>
            <a:spLocks noGrp="1"/>
          </p:cNvSpPr>
          <p:nvPr>
            <p:ph type="ftr" sz="quarter" idx="3"/>
          </p:nvPr>
        </p:nvSpPr>
        <p:spPr>
          <a:xfrm>
            <a:off x="866775" y="6619875"/>
            <a:ext cx="2055813" cy="168275"/>
          </a:xfrm>
          <a:prstGeom prst="rect">
            <a:avLst/>
          </a:prstGeom>
        </p:spPr>
        <p:txBody>
          <a:bodyPr vert="horz" wrap="square" lIns="91440" tIns="45720" rIns="91440" bIns="45720" numCol="1" anchor="ctr" anchorCtr="0" compatLnSpc="1">
            <a:prstTxWarp prst="textNoShape">
              <a:avLst/>
            </a:prstTxWarp>
          </a:bodyPr>
          <a:lstStyle>
            <a:lvl1pPr>
              <a:lnSpc>
                <a:spcPct val="100000"/>
              </a:lnSpc>
              <a:spcBef>
                <a:spcPct val="0"/>
              </a:spcBef>
              <a:buFontTx/>
              <a:buNone/>
              <a:defRPr sz="800">
                <a:solidFill>
                  <a:srgbClr val="4B4B4B"/>
                </a:solidFill>
                <a:latin typeface="Arial" charset="0"/>
                <a:ea typeface="宋体" pitchFamily="2" charset="-122"/>
              </a:defRPr>
            </a:lvl1pPr>
          </a:lstStyle>
          <a:p>
            <a:pPr>
              <a:defRPr/>
            </a:pPr>
            <a:r>
              <a:rPr lang="en-US" altLang="zh-CN"/>
              <a:t>Event or Business Segment</a:t>
            </a:r>
          </a:p>
        </p:txBody>
      </p:sp>
      <p:sp>
        <p:nvSpPr>
          <p:cNvPr id="6" name="Slide Number Placeholder 5"/>
          <p:cNvSpPr>
            <a:spLocks noGrp="1"/>
          </p:cNvSpPr>
          <p:nvPr>
            <p:ph type="sldNum" sz="quarter" idx="4"/>
          </p:nvPr>
        </p:nvSpPr>
        <p:spPr>
          <a:xfrm>
            <a:off x="8720138" y="6591300"/>
            <a:ext cx="476250" cy="196850"/>
          </a:xfrm>
          <a:prstGeom prst="rect">
            <a:avLst/>
          </a:prstGeom>
        </p:spPr>
        <p:txBody>
          <a:bodyPr vert="horz" wrap="square" lIns="91440" tIns="45720" rIns="91440" bIns="45720" numCol="1" anchor="ctr" anchorCtr="0" compatLnSpc="1">
            <a:prstTxWarp prst="textNoShape">
              <a:avLst/>
            </a:prstTxWarp>
          </a:bodyPr>
          <a:lstStyle>
            <a:lvl1pPr>
              <a:lnSpc>
                <a:spcPct val="100000"/>
              </a:lnSpc>
              <a:spcBef>
                <a:spcPct val="0"/>
              </a:spcBef>
              <a:buFontTx/>
              <a:buNone/>
              <a:defRPr sz="1000">
                <a:solidFill>
                  <a:srgbClr val="FFFFFF"/>
                </a:solidFill>
                <a:latin typeface="Arial" charset="0"/>
                <a:ea typeface="宋体" pitchFamily="2" charset="-122"/>
              </a:defRPr>
            </a:lvl1pPr>
          </a:lstStyle>
          <a:p>
            <a:pPr>
              <a:defRPr/>
            </a:pPr>
            <a:fld id="{53051F59-206C-4E6C-9804-C7EFE29BBE53}" type="slidenum">
              <a:rPr lang="en-US" altLang="zh-CN"/>
              <a:pPr>
                <a:defRPr/>
              </a:pPr>
              <a:t>‹#›</a:t>
            </a:fld>
            <a:endParaRPr lang="en-US" altLang="zh-CN"/>
          </a:p>
        </p:txBody>
      </p:sp>
      <p:sp>
        <p:nvSpPr>
          <p:cNvPr id="2056" name="Footer Placeholder 4"/>
          <p:cNvSpPr>
            <a:spLocks/>
          </p:cNvSpPr>
          <p:nvPr/>
        </p:nvSpPr>
        <p:spPr bwMode="auto">
          <a:xfrm>
            <a:off x="3535363" y="6556375"/>
            <a:ext cx="2055812" cy="293688"/>
          </a:xfrm>
          <a:prstGeom prst="rect">
            <a:avLst/>
          </a:prstGeom>
          <a:noFill/>
          <a:ln>
            <a:noFill/>
          </a:ln>
          <a:extLst/>
        </p:spPr>
        <p:txBody>
          <a:bodyPr anchor="ctr"/>
          <a:lstStyle/>
          <a:p>
            <a:pPr algn="ctr">
              <a:defRPr/>
            </a:pPr>
            <a:r>
              <a:rPr lang="en-US" altLang="zh-CN" sz="800" b="1">
                <a:solidFill>
                  <a:srgbClr val="FFFFFF"/>
                </a:solidFill>
                <a:ea typeface="宋体" pitchFamily="2" charset="-122"/>
              </a:rPr>
              <a:t>SMIC Confidential</a:t>
            </a:r>
          </a:p>
          <a:p>
            <a:pPr algn="ctr">
              <a:defRPr/>
            </a:pPr>
            <a:r>
              <a:rPr lang="en-US" altLang="zh-CN" sz="800">
                <a:solidFill>
                  <a:srgbClr val="FFFFFF"/>
                </a:solidFill>
                <a:ea typeface="宋体" pitchFamily="2" charset="-122"/>
              </a:rPr>
              <a:t>All copyrights and IP belong to SMIC</a:t>
            </a:r>
          </a:p>
        </p:txBody>
      </p:sp>
    </p:spTree>
  </p:cSld>
  <p:clrMap bg1="lt1" tx1="dk1" bg2="lt2" tx2="dk2" accent1="accent1" accent2="accent2" accent3="accent3" accent4="accent4" accent5="accent5" accent6="accent6" hlink="hlink" folHlink="folHlink"/>
  <p:sldLayoutIdLst>
    <p:sldLayoutId id="2147483727" r:id="rId1"/>
    <p:sldLayoutId id="2147483726" r:id="rId2"/>
    <p:sldLayoutId id="2147483725" r:id="rId3"/>
    <p:sldLayoutId id="2147483724" r:id="rId4"/>
    <p:sldLayoutId id="2147483730" r:id="rId5"/>
  </p:sldLayoutIdLst>
  <p:hf hdr="0" ftr="0" dt="0"/>
  <p:txStyles>
    <p:titleStyle>
      <a:lvl1pPr algn="l" rtl="0" eaLnBrk="0" fontAlgn="base" hangingPunct="0">
        <a:spcBef>
          <a:spcPct val="0"/>
        </a:spcBef>
        <a:spcAft>
          <a:spcPct val="0"/>
        </a:spcAft>
        <a:defRPr sz="2800" b="1" kern="1200">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charset="0"/>
        </a:defRPr>
      </a:lvl2pPr>
      <a:lvl3pPr algn="l" rtl="0" eaLnBrk="0" fontAlgn="base" hangingPunct="0">
        <a:spcBef>
          <a:spcPct val="0"/>
        </a:spcBef>
        <a:spcAft>
          <a:spcPct val="0"/>
        </a:spcAft>
        <a:defRPr sz="2800" b="1">
          <a:solidFill>
            <a:srgbClr val="003399"/>
          </a:solidFill>
          <a:latin typeface="Arial" charset="0"/>
        </a:defRPr>
      </a:lvl3pPr>
      <a:lvl4pPr algn="l" rtl="0" eaLnBrk="0" fontAlgn="base" hangingPunct="0">
        <a:spcBef>
          <a:spcPct val="0"/>
        </a:spcBef>
        <a:spcAft>
          <a:spcPct val="0"/>
        </a:spcAft>
        <a:defRPr sz="2800" b="1">
          <a:solidFill>
            <a:srgbClr val="003399"/>
          </a:solidFill>
          <a:latin typeface="Arial" charset="0"/>
        </a:defRPr>
      </a:lvl4pPr>
      <a:lvl5pPr algn="l" rtl="0" eaLnBrk="0" fontAlgn="base" hangingPunct="0">
        <a:spcBef>
          <a:spcPct val="0"/>
        </a:spcBef>
        <a:spcAft>
          <a:spcPct val="0"/>
        </a:spcAft>
        <a:defRPr sz="2800" b="1">
          <a:solidFill>
            <a:srgbClr val="003399"/>
          </a:solidFill>
          <a:latin typeface="Arial" charset="0"/>
        </a:defRPr>
      </a:lvl5pPr>
      <a:lvl6pPr marL="457200" algn="l" rtl="0" fontAlgn="base">
        <a:spcBef>
          <a:spcPct val="0"/>
        </a:spcBef>
        <a:spcAft>
          <a:spcPct val="0"/>
        </a:spcAft>
        <a:defRPr sz="2800" b="1">
          <a:solidFill>
            <a:srgbClr val="003399"/>
          </a:solidFill>
          <a:latin typeface="Arial" charset="0"/>
        </a:defRPr>
      </a:lvl6pPr>
      <a:lvl7pPr marL="914400" algn="l" rtl="0" fontAlgn="base">
        <a:spcBef>
          <a:spcPct val="0"/>
        </a:spcBef>
        <a:spcAft>
          <a:spcPct val="0"/>
        </a:spcAft>
        <a:defRPr sz="2800" b="1">
          <a:solidFill>
            <a:srgbClr val="003399"/>
          </a:solidFill>
          <a:latin typeface="Arial" charset="0"/>
        </a:defRPr>
      </a:lvl7pPr>
      <a:lvl8pPr marL="1371600" algn="l" rtl="0" fontAlgn="base">
        <a:spcBef>
          <a:spcPct val="0"/>
        </a:spcBef>
        <a:spcAft>
          <a:spcPct val="0"/>
        </a:spcAft>
        <a:defRPr sz="2800" b="1">
          <a:solidFill>
            <a:srgbClr val="003399"/>
          </a:solidFill>
          <a:latin typeface="Arial" charset="0"/>
        </a:defRPr>
      </a:lvl8pPr>
      <a:lvl9pPr marL="1828800" algn="l" rtl="0" fontAlgn="base">
        <a:spcBef>
          <a:spcPct val="0"/>
        </a:spcBef>
        <a:spcAft>
          <a:spcPct val="0"/>
        </a:spcAft>
        <a:defRPr sz="2800" b="1">
          <a:solidFill>
            <a:srgbClr val="003399"/>
          </a:solidFill>
          <a:latin typeface="Arial" charset="0"/>
        </a:defRPr>
      </a:lvl9pPr>
    </p:titleStyle>
    <p:bodyStyle>
      <a:lvl1pPr marL="228600" indent="-228600" algn="l" rtl="0" eaLnBrk="0" fontAlgn="base" hangingPunct="0">
        <a:spcBef>
          <a:spcPts val="600"/>
        </a:spcBef>
        <a:spcAft>
          <a:spcPct val="0"/>
        </a:spcAft>
        <a:buFont typeface="Wingdings" pitchFamily="2" charset="2"/>
        <a:buChar char="§"/>
        <a:defRPr sz="2000" kern="1200">
          <a:solidFill>
            <a:schemeClr val="tx1"/>
          </a:solidFill>
          <a:latin typeface="+mn-lt"/>
          <a:ea typeface="+mn-ea"/>
          <a:cs typeface="+mn-cs"/>
        </a:defRPr>
      </a:lvl1pPr>
      <a:lvl2pPr marL="571500" indent="-228600" algn="l" rtl="0" eaLnBrk="0" fontAlgn="base" hangingPunct="0">
        <a:spcBef>
          <a:spcPts val="600"/>
        </a:spcBef>
        <a:spcAft>
          <a:spcPct val="0"/>
        </a:spcAft>
        <a:buFont typeface="Arial" charset="0"/>
        <a:buChar char="–"/>
        <a:defRPr kern="1200">
          <a:solidFill>
            <a:schemeClr val="tx1"/>
          </a:solidFill>
          <a:latin typeface="+mn-lt"/>
          <a:ea typeface="+mn-ea"/>
          <a:cs typeface="+mn-cs"/>
        </a:defRPr>
      </a:lvl2pPr>
      <a:lvl3pPr marL="914400" indent="-228600" algn="l" rtl="0" eaLnBrk="0" fontAlgn="base" hangingPunct="0">
        <a:spcBef>
          <a:spcPts val="600"/>
        </a:spcBef>
        <a:spcAft>
          <a:spcPct val="0"/>
        </a:spcAft>
        <a:buFont typeface="Arial" charset="0"/>
        <a:buChar char="•"/>
        <a:defRPr sz="1600" kern="1200">
          <a:solidFill>
            <a:schemeClr val="tx1"/>
          </a:solidFill>
          <a:latin typeface="+mn-lt"/>
          <a:ea typeface="+mn-ea"/>
          <a:cs typeface="+mn-cs"/>
        </a:defRPr>
      </a:lvl3pPr>
      <a:lvl4pPr marL="12573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4pPr>
      <a:lvl5pPr marL="1600200" indent="-228600" algn="l" rtl="0" eaLnBrk="0" fontAlgn="base" hangingPunct="0">
        <a:spcBef>
          <a:spcPts val="6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E5B536-EDBC-E54E-8897-BBE5DF83F020}" type="datetimeFigureOut">
              <a:rPr kumimoji="1" lang="zh-TW" altLang="en-US" smtClean="0"/>
              <a:t>2022/9/6</a:t>
            </a:fld>
            <a:endParaRPr kumimoji="1" lang="zh-TW" altLang="en-US"/>
          </a:p>
        </p:txBody>
      </p:sp>
      <p:sp>
        <p:nvSpPr>
          <p:cNvPr id="5" name="頁尾版面配置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投影片編號版面配置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539A05-388C-174D-B661-964CAD64542C}" type="slidenum">
              <a:rPr kumimoji="1" lang="zh-TW" altLang="en-US" smtClean="0"/>
              <a:t>‹#›</a:t>
            </a:fld>
            <a:endParaRPr kumimoji="1" lang="zh-TW" altLang="en-US"/>
          </a:p>
        </p:txBody>
      </p:sp>
    </p:spTree>
    <p:extLst>
      <p:ext uri="{BB962C8B-B14F-4D97-AF65-F5344CB8AC3E}">
        <p14:creationId xmlns:p14="http://schemas.microsoft.com/office/powerpoint/2010/main" val="90394167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 Target="slide4.xml"/><Relationship Id="rId1" Type="http://schemas.openxmlformats.org/officeDocument/2006/relationships/slideLayout" Target="../slideLayouts/slideLayout35.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 Target="slide4.xml"/><Relationship Id="rId1" Type="http://schemas.openxmlformats.org/officeDocument/2006/relationships/slideLayout" Target="../slideLayouts/slideLayout34.xml"/><Relationship Id="rId2"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slide" Target="slide4.xml"/><Relationship Id="rId1" Type="http://schemas.openxmlformats.org/officeDocument/2006/relationships/slideLayout" Target="../slideLayouts/slideLayout34.xml"/><Relationship Id="rId2"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5.xml"/><Relationship Id="rId2"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slide" Target="slide4.xml"/><Relationship Id="rId1" Type="http://schemas.openxmlformats.org/officeDocument/2006/relationships/slideLayout" Target="../slideLayouts/slideLayout35.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24.png"/><Relationship Id="rId7" Type="http://schemas.openxmlformats.org/officeDocument/2006/relationships/oleObject" Target="../embeddings/oleObject2.bin"/><Relationship Id="rId8" Type="http://schemas.openxmlformats.org/officeDocument/2006/relationships/image" Target="../media/image22.emf"/><Relationship Id="rId9" Type="http://schemas.openxmlformats.org/officeDocument/2006/relationships/oleObject" Target="../embeddings/oleObject3.bin"/><Relationship Id="rId10" Type="http://schemas.openxmlformats.org/officeDocument/2006/relationships/image" Target="../media/image23.emf"/><Relationship Id="rId11" Type="http://schemas.openxmlformats.org/officeDocument/2006/relationships/slide" Target="slide4.xml"/><Relationship Id="rId1" Type="http://schemas.openxmlformats.org/officeDocument/2006/relationships/vmlDrawing" Target="../drawings/vmlDrawing1.vml"/><Relationship Id="rId2"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slide" Target="slide4.xml"/><Relationship Id="rId1" Type="http://schemas.openxmlformats.org/officeDocument/2006/relationships/slideLayout" Target="../slideLayouts/slideLayout34.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jpeg"/><Relationship Id="rId9" Type="http://schemas.openxmlformats.org/officeDocument/2006/relationships/image" Target="../media/image32.png"/><Relationship Id="rId10"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slide" Target="slide4.xml"/><Relationship Id="rId1" Type="http://schemas.openxmlformats.org/officeDocument/2006/relationships/slideLayout" Target="../slideLayouts/slideLayout34.xml"/><Relationship Id="rId2"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 Target="slide4.xml"/><Relationship Id="rId1" Type="http://schemas.openxmlformats.org/officeDocument/2006/relationships/slideLayout" Target="../slideLayouts/slideLayout34.xml"/><Relationship Id="rId2"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10877A36-90D6-4BCB-A04A-62B08097422B}" type="slidenum">
              <a:rPr lang="en-US" altLang="zh-CN" smtClean="0"/>
              <a:pPr>
                <a:defRPr/>
              </a:pPr>
              <a:t>1</a:t>
            </a:fld>
            <a:endParaRPr lang="en-US" altLang="zh-CN" dirty="0"/>
          </a:p>
        </p:txBody>
      </p:sp>
      <p:sp>
        <p:nvSpPr>
          <p:cNvPr id="3" name="Rectangle 12"/>
          <p:cNvSpPr txBox="1">
            <a:spLocks noChangeArrowheads="1"/>
          </p:cNvSpPr>
          <p:nvPr/>
        </p:nvSpPr>
        <p:spPr bwMode="auto">
          <a:xfrm>
            <a:off x="1104900" y="268288"/>
            <a:ext cx="7623175" cy="584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800" b="1" kern="1200">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charset="0"/>
              </a:defRPr>
            </a:lvl2pPr>
            <a:lvl3pPr algn="l" rtl="0" eaLnBrk="0" fontAlgn="base" hangingPunct="0">
              <a:spcBef>
                <a:spcPct val="0"/>
              </a:spcBef>
              <a:spcAft>
                <a:spcPct val="0"/>
              </a:spcAft>
              <a:defRPr sz="2800" b="1">
                <a:solidFill>
                  <a:srgbClr val="003399"/>
                </a:solidFill>
                <a:latin typeface="Arial" charset="0"/>
              </a:defRPr>
            </a:lvl3pPr>
            <a:lvl4pPr algn="l" rtl="0" eaLnBrk="0" fontAlgn="base" hangingPunct="0">
              <a:spcBef>
                <a:spcPct val="0"/>
              </a:spcBef>
              <a:spcAft>
                <a:spcPct val="0"/>
              </a:spcAft>
              <a:defRPr sz="2800" b="1">
                <a:solidFill>
                  <a:srgbClr val="003399"/>
                </a:solidFill>
                <a:latin typeface="Arial" charset="0"/>
              </a:defRPr>
            </a:lvl4pPr>
            <a:lvl5pPr algn="l" rtl="0" eaLnBrk="0" fontAlgn="base" hangingPunct="0">
              <a:spcBef>
                <a:spcPct val="0"/>
              </a:spcBef>
              <a:spcAft>
                <a:spcPct val="0"/>
              </a:spcAft>
              <a:defRPr sz="2800" b="1">
                <a:solidFill>
                  <a:srgbClr val="003399"/>
                </a:solidFill>
                <a:latin typeface="Arial" charset="0"/>
              </a:defRPr>
            </a:lvl5pPr>
            <a:lvl6pPr marL="457200" algn="l" rtl="0" fontAlgn="base">
              <a:spcBef>
                <a:spcPct val="0"/>
              </a:spcBef>
              <a:spcAft>
                <a:spcPct val="0"/>
              </a:spcAft>
              <a:defRPr sz="2800" b="1">
                <a:solidFill>
                  <a:srgbClr val="003399"/>
                </a:solidFill>
                <a:latin typeface="Arial" charset="0"/>
              </a:defRPr>
            </a:lvl6pPr>
            <a:lvl7pPr marL="914400" algn="l" rtl="0" fontAlgn="base">
              <a:spcBef>
                <a:spcPct val="0"/>
              </a:spcBef>
              <a:spcAft>
                <a:spcPct val="0"/>
              </a:spcAft>
              <a:defRPr sz="2800" b="1">
                <a:solidFill>
                  <a:srgbClr val="003399"/>
                </a:solidFill>
                <a:latin typeface="Arial" charset="0"/>
              </a:defRPr>
            </a:lvl7pPr>
            <a:lvl8pPr marL="1371600" algn="l" rtl="0" fontAlgn="base">
              <a:spcBef>
                <a:spcPct val="0"/>
              </a:spcBef>
              <a:spcAft>
                <a:spcPct val="0"/>
              </a:spcAft>
              <a:defRPr sz="2800" b="1">
                <a:solidFill>
                  <a:srgbClr val="003399"/>
                </a:solidFill>
                <a:latin typeface="Arial" charset="0"/>
              </a:defRPr>
            </a:lvl8pPr>
            <a:lvl9pPr marL="1828800" algn="l" rtl="0" fontAlgn="base">
              <a:spcBef>
                <a:spcPct val="0"/>
              </a:spcBef>
              <a:spcAft>
                <a:spcPct val="0"/>
              </a:spcAft>
              <a:defRPr sz="2800" b="1">
                <a:solidFill>
                  <a:srgbClr val="003399"/>
                </a:solidFill>
                <a:latin typeface="Arial" charset="0"/>
              </a:defRPr>
            </a:lvl9pPr>
          </a:lstStyle>
          <a:p>
            <a:r>
              <a:rPr kumimoji="1" lang="en-US" altLang="zh-CN" dirty="0" smtClean="0">
                <a:solidFill>
                  <a:srgbClr val="4B4B4B"/>
                </a:solidFill>
              </a:rPr>
              <a:t>Case 9: F8 Vx </a:t>
            </a:r>
            <a:r>
              <a:rPr kumimoji="1" lang="en-US" altLang="zh-CN" dirty="0">
                <a:solidFill>
                  <a:srgbClr val="4B4B4B"/>
                </a:solidFill>
              </a:rPr>
              <a:t>ET </a:t>
            </a:r>
            <a:r>
              <a:rPr kumimoji="1" lang="en-US" altLang="zh-CN" dirty="0" smtClean="0">
                <a:solidFill>
                  <a:srgbClr val="4B4B4B"/>
                </a:solidFill>
              </a:rPr>
              <a:t> Pin arcing</a:t>
            </a:r>
            <a:endParaRPr lang="en-US" altLang="zh-CN" dirty="0">
              <a:ea typeface="宋体" charset="-122"/>
            </a:endParaRPr>
          </a:p>
        </p:txBody>
      </p:sp>
      <p:sp>
        <p:nvSpPr>
          <p:cNvPr id="4" name="Text Box 3"/>
          <p:cNvSpPr txBox="1">
            <a:spLocks noChangeArrowheads="1"/>
          </p:cNvSpPr>
          <p:nvPr/>
        </p:nvSpPr>
        <p:spPr bwMode="auto">
          <a:xfrm>
            <a:off x="788988" y="1131682"/>
            <a:ext cx="8355012" cy="2369880"/>
          </a:xfrm>
          <a:prstGeom prst="rect">
            <a:avLst/>
          </a:prstGeom>
          <a:solidFill>
            <a:schemeClr val="bg1"/>
          </a:solidFill>
          <a:ln>
            <a:noFill/>
          </a:ln>
          <a:effectLst/>
          <a:extLst>
            <a:ext uri="{91240B29-F687-4F45-9708-019B960494DF}">
              <a14:hiddenLine xmlns:a14="http://schemas.microsoft.com/office/drawing/2010/main" w="254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9413" indent="-379413" algn="l">
              <a:defRPr kumimoji="1" sz="2400">
                <a:solidFill>
                  <a:schemeClr val="tx1"/>
                </a:solidFill>
                <a:latin typeface="Times New Roman" pitchFamily="18" charset="0"/>
                <a:ea typeface="宋体" pitchFamily="2" charset="-122"/>
              </a:defRPr>
            </a:lvl1pPr>
            <a:lvl2pPr marL="912813" indent="-342900" algn="l">
              <a:defRPr kumimoji="1" sz="2400">
                <a:solidFill>
                  <a:schemeClr val="tx1"/>
                </a:solidFill>
                <a:latin typeface="Times New Roman" pitchFamily="18" charset="0"/>
                <a:ea typeface="宋体" pitchFamily="2" charset="-122"/>
              </a:defRPr>
            </a:lvl2pPr>
            <a:lvl3pPr marL="1257300" indent="-342900" algn="l">
              <a:defRPr kumimoji="1" sz="2400">
                <a:solidFill>
                  <a:schemeClr val="tx1"/>
                </a:solidFill>
                <a:latin typeface="Times New Roman" pitchFamily="18" charset="0"/>
                <a:ea typeface="宋体" pitchFamily="2" charset="-122"/>
              </a:defRPr>
            </a:lvl3pPr>
            <a:lvl4pPr marL="1714500" indent="-342900" algn="l">
              <a:defRPr kumimoji="1" sz="2400">
                <a:solidFill>
                  <a:schemeClr val="tx1"/>
                </a:solidFill>
                <a:latin typeface="Times New Roman" pitchFamily="18" charset="0"/>
                <a:ea typeface="宋体" pitchFamily="2" charset="-122"/>
              </a:defRPr>
            </a:lvl4pPr>
            <a:lvl5pPr marL="2171700" indent="-342900" algn="l">
              <a:defRPr kumimoji="1" sz="2400">
                <a:solidFill>
                  <a:schemeClr val="tx1"/>
                </a:solidFill>
                <a:latin typeface="Times New Roman" pitchFamily="18" charset="0"/>
                <a:ea typeface="宋体" pitchFamily="2" charset="-122"/>
              </a:defRPr>
            </a:lvl5pPr>
            <a:lvl6pPr marL="2628900" indent="-342900" fontAlgn="base">
              <a:spcBef>
                <a:spcPct val="0"/>
              </a:spcBef>
              <a:spcAft>
                <a:spcPct val="0"/>
              </a:spcAft>
              <a:defRPr kumimoji="1" sz="2400">
                <a:solidFill>
                  <a:schemeClr val="tx1"/>
                </a:solidFill>
                <a:latin typeface="Times New Roman" pitchFamily="18" charset="0"/>
                <a:ea typeface="宋体" pitchFamily="2" charset="-122"/>
              </a:defRPr>
            </a:lvl6pPr>
            <a:lvl7pPr marL="3086100" indent="-342900" fontAlgn="base">
              <a:spcBef>
                <a:spcPct val="0"/>
              </a:spcBef>
              <a:spcAft>
                <a:spcPct val="0"/>
              </a:spcAft>
              <a:defRPr kumimoji="1" sz="2400">
                <a:solidFill>
                  <a:schemeClr val="tx1"/>
                </a:solidFill>
                <a:latin typeface="Times New Roman" pitchFamily="18" charset="0"/>
                <a:ea typeface="宋体" pitchFamily="2" charset="-122"/>
              </a:defRPr>
            </a:lvl7pPr>
            <a:lvl8pPr marL="3543300" indent="-342900" fontAlgn="base">
              <a:spcBef>
                <a:spcPct val="0"/>
              </a:spcBef>
              <a:spcAft>
                <a:spcPct val="0"/>
              </a:spcAft>
              <a:defRPr kumimoji="1" sz="2400">
                <a:solidFill>
                  <a:schemeClr val="tx1"/>
                </a:solidFill>
                <a:latin typeface="Times New Roman" pitchFamily="18" charset="0"/>
                <a:ea typeface="宋体" pitchFamily="2" charset="-122"/>
              </a:defRPr>
            </a:lvl8pPr>
            <a:lvl9pPr marL="4000500" indent="-3429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10000"/>
              </a:spcBef>
              <a:spcAft>
                <a:spcPct val="10000"/>
              </a:spcAft>
              <a:buFont typeface="Wingdings" panose="05000000000000000000" pitchFamily="2" charset="2"/>
              <a:buChar char="p"/>
            </a:pPr>
            <a:r>
              <a:rPr kumimoji="0" lang="en-US" altLang="zh-CN" sz="1600" b="1" u="sng" dirty="0">
                <a:solidFill>
                  <a:srgbClr val="0000FF"/>
                </a:solidFill>
                <a:latin typeface="+mn-lt"/>
              </a:rPr>
              <a:t>Issue Description</a:t>
            </a:r>
            <a:r>
              <a:rPr kumimoji="0" lang="en-US" altLang="zh-CN" sz="1600" b="1" u="sng" dirty="0" smtClean="0">
                <a:solidFill>
                  <a:srgbClr val="0000FF"/>
                </a:solidFill>
                <a:latin typeface="+mn-lt"/>
              </a:rPr>
              <a:t>:</a:t>
            </a:r>
            <a:endParaRPr kumimoji="0" lang="en-US" altLang="zh-CN" sz="1600" b="1" dirty="0">
              <a:solidFill>
                <a:srgbClr val="0000FF"/>
              </a:solidFill>
              <a:latin typeface="+mn-lt"/>
            </a:endParaRPr>
          </a:p>
          <a:p>
            <a:pPr lvl="1">
              <a:spcBef>
                <a:spcPct val="10000"/>
              </a:spcBef>
              <a:spcAft>
                <a:spcPct val="10000"/>
              </a:spcAft>
              <a:buFont typeface="Wingdings" panose="05000000000000000000" pitchFamily="2" charset="2"/>
              <a:buChar char="ü"/>
            </a:pPr>
            <a:r>
              <a:rPr kumimoji="0" lang="en-US" altLang="zh-CN" sz="1600" dirty="0" smtClean="0">
                <a:solidFill>
                  <a:schemeClr val="tx2"/>
                </a:solidFill>
                <a:latin typeface="+mn-lt"/>
              </a:rPr>
              <a:t>Vx ET suffer Pin arcing defect. (surface type)</a:t>
            </a:r>
          </a:p>
          <a:p>
            <a:pPr lvl="1">
              <a:spcBef>
                <a:spcPct val="10000"/>
              </a:spcBef>
              <a:spcAft>
                <a:spcPct val="10000"/>
              </a:spcAft>
              <a:buFont typeface="Wingdings" panose="05000000000000000000" pitchFamily="2" charset="2"/>
              <a:buChar char="ü"/>
            </a:pPr>
            <a:r>
              <a:rPr kumimoji="0" lang="en-US" altLang="zh-CN" sz="1600" dirty="0" smtClean="0">
                <a:solidFill>
                  <a:schemeClr val="tx2"/>
                </a:solidFill>
                <a:latin typeface="+mn-lt"/>
              </a:rPr>
              <a:t>IEMS&amp;DA can not getting.</a:t>
            </a: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400" dirty="0">
              <a:solidFill>
                <a:srgbClr val="061E3C"/>
              </a:solidFill>
              <a:latin typeface="Arial" charset="0"/>
              <a:ea typeface="宋体" charset="-122"/>
            </a:endParaRPr>
          </a:p>
          <a:p>
            <a:pPr marL="378000" lvl="0" indent="-378000">
              <a:spcBef>
                <a:spcPct val="10000"/>
              </a:spcBef>
              <a:spcAft>
                <a:spcPct val="10000"/>
              </a:spcAft>
              <a:buFont typeface="Wingdings" panose="05000000000000000000" pitchFamily="2" charset="2"/>
              <a:buChar char="p"/>
            </a:pPr>
            <a:r>
              <a:rPr kumimoji="0" lang="en-US" altLang="zh-CN" sz="1600" b="1" u="sng" dirty="0" smtClean="0">
                <a:solidFill>
                  <a:srgbClr val="0000FF"/>
                </a:solidFill>
                <a:latin typeface="Arial" charset="0"/>
                <a:ea typeface="宋体" charset="-122"/>
              </a:rPr>
              <a:t>Root </a:t>
            </a:r>
            <a:r>
              <a:rPr kumimoji="0" lang="en-US" altLang="zh-CN" sz="1600" b="1" u="sng" dirty="0">
                <a:solidFill>
                  <a:srgbClr val="0000FF"/>
                </a:solidFill>
                <a:latin typeface="Arial" charset="0"/>
                <a:ea typeface="宋体" charset="-122"/>
              </a:rPr>
              <a:t>Cause</a:t>
            </a:r>
            <a:r>
              <a:rPr kumimoji="0" lang="en-US" altLang="zh-CN" sz="1600" b="1" u="sng" dirty="0" smtClean="0">
                <a:solidFill>
                  <a:srgbClr val="0000FF"/>
                </a:solidFill>
                <a:latin typeface="Arial" charset="0"/>
                <a:ea typeface="宋体" charset="-122"/>
              </a:rPr>
              <a:t>:</a:t>
            </a:r>
            <a:endParaRPr kumimoji="0" lang="en-US" altLang="zh-CN" sz="1600" b="1" u="sng" dirty="0">
              <a:solidFill>
                <a:srgbClr val="0000FF"/>
              </a:solidFill>
              <a:latin typeface="Arial" charset="0"/>
              <a:ea typeface="宋体" charset="-122"/>
            </a:endParaRPr>
          </a:p>
          <a:p>
            <a:pPr marL="457200" lvl="1" indent="0">
              <a:lnSpc>
                <a:spcPct val="110000"/>
              </a:lnSpc>
              <a:buFont typeface="Wingdings" pitchFamily="2" charset="2"/>
              <a:buChar char="ü"/>
            </a:pPr>
            <a:r>
              <a:rPr kumimoji="0" lang="en-US" altLang="zh-CN" sz="1600" dirty="0">
                <a:solidFill>
                  <a:srgbClr val="000000"/>
                </a:solidFill>
                <a:latin typeface="Arial" charset="0"/>
                <a:ea typeface="宋体" charset="-122"/>
                <a:cs typeface="Arial" pitchFamily="34" charset="0"/>
              </a:rPr>
              <a:t>Not clear, suspect PIN position NG</a:t>
            </a:r>
          </a:p>
          <a:p>
            <a:pPr marL="378000" lvl="0" indent="-378000">
              <a:spcBef>
                <a:spcPct val="10000"/>
              </a:spcBef>
              <a:spcAft>
                <a:spcPct val="10000"/>
              </a:spcAft>
              <a:buFont typeface="Wingdings" panose="05000000000000000000" pitchFamily="2" charset="2"/>
              <a:buChar char="p"/>
            </a:pPr>
            <a:r>
              <a:rPr kumimoji="0" lang="en-US" altLang="zh-CN" sz="1600" b="1" u="sng" dirty="0">
                <a:solidFill>
                  <a:srgbClr val="0000FF"/>
                </a:solidFill>
                <a:latin typeface="Arial" charset="0"/>
                <a:ea typeface="宋体" charset="-122"/>
              </a:rPr>
              <a:t>Containment  Actions</a:t>
            </a:r>
            <a:r>
              <a:rPr kumimoji="0" lang="en-US" altLang="zh-CN" sz="1600" b="1" u="sng" dirty="0" smtClean="0">
                <a:solidFill>
                  <a:srgbClr val="0000FF"/>
                </a:solidFill>
                <a:latin typeface="Arial" charset="0"/>
                <a:ea typeface="宋体" charset="-122"/>
              </a:rPr>
              <a:t>:</a:t>
            </a:r>
            <a:endParaRPr kumimoji="0" lang="en-US" altLang="zh-CN" sz="1600" b="1" u="sng" dirty="0">
              <a:solidFill>
                <a:srgbClr val="0000FF"/>
              </a:solidFill>
              <a:latin typeface="Arial" charset="0"/>
              <a:ea typeface="宋体" charset="-122"/>
            </a:endParaRPr>
          </a:p>
          <a:p>
            <a:pPr marL="457200" lvl="1" indent="0">
              <a:lnSpc>
                <a:spcPct val="110000"/>
              </a:lnSpc>
              <a:buFont typeface="Wingdings" pitchFamily="2" charset="2"/>
              <a:buChar char="ü"/>
            </a:pPr>
            <a:r>
              <a:rPr kumimoji="0" lang="en-US" altLang="zh-CN" sz="1600" dirty="0">
                <a:solidFill>
                  <a:srgbClr val="000000"/>
                </a:solidFill>
                <a:latin typeface="Arial" charset="0"/>
                <a:ea typeface="宋体" charset="-122"/>
                <a:cs typeface="Arial" pitchFamily="34" charset="0"/>
              </a:rPr>
              <a:t>Survey install 2 stage lift PIN follow </a:t>
            </a:r>
            <a:r>
              <a:rPr kumimoji="0" lang="en-US" altLang="zh-CN" sz="1600" dirty="0" smtClean="0">
                <a:solidFill>
                  <a:srgbClr val="000000"/>
                </a:solidFill>
                <a:latin typeface="Arial" charset="0"/>
                <a:ea typeface="宋体" charset="-122"/>
                <a:cs typeface="Arial" pitchFamily="34" charset="0"/>
              </a:rPr>
              <a:t>WW</a:t>
            </a:r>
            <a:endParaRPr kumimoji="0" lang="en-US" altLang="zh-CN" sz="1600" dirty="0">
              <a:solidFill>
                <a:srgbClr val="000000"/>
              </a:solidFill>
              <a:latin typeface="Arial" charset="0"/>
              <a:ea typeface="宋体" charset="-122"/>
              <a:cs typeface="Arial"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822" y="2161342"/>
            <a:ext cx="2983165" cy="1609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822" y="4104182"/>
            <a:ext cx="1572924" cy="157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2397" y="4078198"/>
            <a:ext cx="2284772" cy="159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动作按钮: 后退或前一项 8">
            <a:hlinkClick r:id="rId5"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4199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smtClean="0"/>
              <a:t>Case 10: S1 D13 DRM Via Arcing</a:t>
            </a:r>
            <a:endParaRPr lang="zh-CN" altLang="en-US" dirty="0" smtClean="0"/>
          </a:p>
        </p:txBody>
      </p:sp>
      <p:sp>
        <p:nvSpPr>
          <p:cNvPr id="409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fld id="{57509344-0C6D-47A6-ACBC-239BAA2B4F82}" type="slidenum">
              <a:rPr lang="en-US" altLang="zh-CN" sz="1000" b="0" smtClean="0">
                <a:solidFill>
                  <a:schemeClr val="bg1"/>
                </a:solidFill>
              </a:rPr>
              <a:pPr eaLnBrk="1" hangingPunct="1"/>
              <a:t>2</a:t>
            </a:fld>
            <a:endParaRPr lang="en-US" altLang="zh-CN" sz="1000" b="0" smtClean="0">
              <a:solidFill>
                <a:schemeClr val="bg1"/>
              </a:solidFill>
            </a:endParaRPr>
          </a:p>
        </p:txBody>
      </p:sp>
      <p:sp>
        <p:nvSpPr>
          <p:cNvPr id="4100" name="矩形 5"/>
          <p:cNvSpPr>
            <a:spLocks noChangeArrowheads="1"/>
          </p:cNvSpPr>
          <p:nvPr/>
        </p:nvSpPr>
        <p:spPr bwMode="auto">
          <a:xfrm>
            <a:off x="166688" y="992188"/>
            <a:ext cx="4572000" cy="491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9413" indent="-379413"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algn="l" eaLnBrk="1" hangingPunct="1">
              <a:lnSpc>
                <a:spcPct val="120000"/>
              </a:lnSpc>
              <a:buFont typeface="Wingdings" pitchFamily="2" charset="2"/>
              <a:buChar char="p"/>
            </a:pPr>
            <a:r>
              <a:rPr lang="en-US" altLang="zh-CN" sz="1600"/>
              <a:t>Issue description: </a:t>
            </a:r>
          </a:p>
          <a:p>
            <a:pPr algn="l" eaLnBrk="1" hangingPunct="1">
              <a:lnSpc>
                <a:spcPct val="120000"/>
              </a:lnSpc>
              <a:buClr>
                <a:schemeClr val="bg1"/>
              </a:buClr>
              <a:buFont typeface="Wingdings" pitchFamily="2" charset="2"/>
              <a:buChar char="p"/>
            </a:pPr>
            <a:r>
              <a:rPr lang="en-US" altLang="zh-CN" sz="1600" b="0">
                <a:solidFill>
                  <a:srgbClr val="0000FF"/>
                </a:solidFill>
              </a:rPr>
              <a:t>V*OX_ET baseline suffer random arcing issue at wafer edge</a:t>
            </a:r>
          </a:p>
          <a:p>
            <a:pPr algn="l" eaLnBrk="1" hangingPunct="1">
              <a:lnSpc>
                <a:spcPct val="120000"/>
              </a:lnSpc>
              <a:buFont typeface="Wingdings" pitchFamily="2" charset="2"/>
              <a:buChar char="p"/>
            </a:pPr>
            <a:r>
              <a:rPr lang="en-US" altLang="zh-CN" sz="1600"/>
              <a:t>Root cause: </a:t>
            </a:r>
          </a:p>
          <a:p>
            <a:pPr lvl="1" algn="l">
              <a:spcBef>
                <a:spcPct val="50000"/>
              </a:spcBef>
              <a:buFont typeface="Wingdings" pitchFamily="2" charset="2"/>
              <a:buChar char="Ø"/>
            </a:pPr>
            <a:r>
              <a:rPr lang="en-US" altLang="ja-JP" sz="1600" b="0">
                <a:solidFill>
                  <a:srgbClr val="0000FF"/>
                </a:solidFill>
              </a:rPr>
              <a:t>When F/R is higher, an electron loses by F/R. The number of the electrons supplied to wafer Edge decreases.</a:t>
            </a:r>
          </a:p>
          <a:p>
            <a:pPr lvl="1" algn="l">
              <a:spcBef>
                <a:spcPct val="50000"/>
              </a:spcBef>
              <a:buFont typeface="Wingdings" pitchFamily="2" charset="2"/>
              <a:buChar char="Ø"/>
            </a:pPr>
            <a:r>
              <a:rPr lang="en-US" altLang="ja-JP" sz="1600" b="0">
                <a:solidFill>
                  <a:srgbClr val="0000FF"/>
                </a:solidFill>
              </a:rPr>
              <a:t>When F/R is thin, The number of the electrons supplied to wafer Edge increase </a:t>
            </a:r>
            <a:r>
              <a:rPr lang="en-US" altLang="ja-JP" sz="1600" b="0">
                <a:solidFill>
                  <a:srgbClr val="0000FF"/>
                </a:solidFill>
                <a:sym typeface="Wingdings" pitchFamily="2" charset="2"/>
              </a:rPr>
              <a:t> </a:t>
            </a:r>
            <a:r>
              <a:rPr lang="en-US" altLang="ja-JP" sz="1600" b="0">
                <a:solidFill>
                  <a:srgbClr val="0000FF"/>
                </a:solidFill>
              </a:rPr>
              <a:t>Electric potential of metal layer in edge area is change, voltage between plasma and wafer increase. </a:t>
            </a:r>
            <a:r>
              <a:rPr lang="en-US" altLang="ja-JP" sz="1600" b="0">
                <a:solidFill>
                  <a:srgbClr val="0000FF"/>
                </a:solidFill>
                <a:sym typeface="Wingdings" pitchFamily="2" charset="2"/>
              </a:rPr>
              <a:t> </a:t>
            </a:r>
            <a:r>
              <a:rPr lang="en-US" altLang="ja-JP" sz="1600" b="0">
                <a:solidFill>
                  <a:srgbClr val="0000FF"/>
                </a:solidFill>
              </a:rPr>
              <a:t>Possible an outbreak of arcing </a:t>
            </a:r>
            <a:endParaRPr lang="en-US" altLang="zh-CN" sz="1600" b="0">
              <a:solidFill>
                <a:srgbClr val="0000FF"/>
              </a:solidFill>
            </a:endParaRPr>
          </a:p>
          <a:p>
            <a:pPr algn="l" eaLnBrk="1" hangingPunct="1">
              <a:lnSpc>
                <a:spcPct val="120000"/>
              </a:lnSpc>
              <a:buFont typeface="Wingdings" pitchFamily="2" charset="2"/>
              <a:buChar char="p"/>
            </a:pPr>
            <a:r>
              <a:rPr lang="en-US" altLang="zh-CN" sz="1600"/>
              <a:t>Solution: </a:t>
            </a:r>
          </a:p>
          <a:p>
            <a:pPr algn="l" eaLnBrk="1" hangingPunct="1">
              <a:lnSpc>
                <a:spcPct val="120000"/>
              </a:lnSpc>
              <a:buClr>
                <a:schemeClr val="bg1"/>
              </a:buClr>
              <a:buFont typeface="Wingdings" pitchFamily="2" charset="2"/>
              <a:buChar char="p"/>
            </a:pPr>
            <a:r>
              <a:rPr lang="en-US" altLang="zh-CN" sz="1600" b="0">
                <a:solidFill>
                  <a:srgbClr val="0000FF"/>
                </a:solidFill>
              </a:rPr>
              <a:t>Tighten F-ring lifetime from 300RF (2 PM cycle) to 150RF (1 PM cycle)</a:t>
            </a:r>
          </a:p>
          <a:p>
            <a:pPr algn="l" eaLnBrk="1" hangingPunct="1">
              <a:lnSpc>
                <a:spcPct val="120000"/>
              </a:lnSpc>
              <a:buFont typeface="Wingdings" pitchFamily="2" charset="2"/>
              <a:buChar char="p"/>
            </a:pPr>
            <a:endParaRPr lang="en-US" altLang="zh-CN" sz="1600"/>
          </a:p>
        </p:txBody>
      </p:sp>
      <p:grpSp>
        <p:nvGrpSpPr>
          <p:cNvPr id="4101" name="组合 28671"/>
          <p:cNvGrpSpPr>
            <a:grpSpLocks/>
          </p:cNvGrpSpPr>
          <p:nvPr/>
        </p:nvGrpSpPr>
        <p:grpSpPr bwMode="auto">
          <a:xfrm>
            <a:off x="4895850" y="2271713"/>
            <a:ext cx="4056063" cy="3998912"/>
            <a:chOff x="5009243" y="2103437"/>
            <a:chExt cx="4055835" cy="3998459"/>
          </a:xfrm>
        </p:grpSpPr>
        <p:sp>
          <p:nvSpPr>
            <p:cNvPr id="4104" name="Text Box 3"/>
            <p:cNvSpPr txBox="1">
              <a:spLocks noChangeArrowheads="1"/>
            </p:cNvSpPr>
            <p:nvPr/>
          </p:nvSpPr>
          <p:spPr bwMode="auto">
            <a:xfrm>
              <a:off x="7312478" y="2103437"/>
              <a:ext cx="1752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a:spcBef>
                  <a:spcPct val="50000"/>
                </a:spcBef>
              </a:pPr>
              <a:r>
                <a:rPr lang="en-US" altLang="ja-JP" sz="1600" i="1">
                  <a:ea typeface="MS PGothic" pitchFamily="34" charset="-128"/>
                </a:rPr>
                <a:t>Magnetic line</a:t>
              </a:r>
            </a:p>
          </p:txBody>
        </p:sp>
        <p:sp>
          <p:nvSpPr>
            <p:cNvPr id="4105" name="Rectangle 8"/>
            <p:cNvSpPr>
              <a:spLocks noChangeArrowheads="1"/>
            </p:cNvSpPr>
            <p:nvPr/>
          </p:nvSpPr>
          <p:spPr bwMode="auto">
            <a:xfrm flipH="1">
              <a:off x="7277781" y="2676071"/>
              <a:ext cx="1427163" cy="411163"/>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06" name="Rectangle 9"/>
            <p:cNvSpPr>
              <a:spLocks noChangeAspect="1" noChangeArrowheads="1"/>
            </p:cNvSpPr>
            <p:nvPr/>
          </p:nvSpPr>
          <p:spPr bwMode="auto">
            <a:xfrm flipH="1">
              <a:off x="7119031" y="3103109"/>
              <a:ext cx="1585913" cy="273050"/>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07" name="Rectangle 10"/>
            <p:cNvSpPr>
              <a:spLocks noChangeAspect="1" noChangeArrowheads="1"/>
            </p:cNvSpPr>
            <p:nvPr/>
          </p:nvSpPr>
          <p:spPr bwMode="auto">
            <a:xfrm flipH="1">
              <a:off x="7287306" y="2971346"/>
              <a:ext cx="1404938" cy="1841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08" name="Rectangle 11"/>
            <p:cNvSpPr>
              <a:spLocks noChangeAspect="1" noChangeArrowheads="1"/>
            </p:cNvSpPr>
            <p:nvPr/>
          </p:nvSpPr>
          <p:spPr bwMode="auto">
            <a:xfrm flipH="1">
              <a:off x="5064806" y="2938009"/>
              <a:ext cx="2141538" cy="9048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09" name="Rectangle 12" descr="紙袋"/>
            <p:cNvSpPr>
              <a:spLocks noChangeAspect="1" noChangeArrowheads="1"/>
            </p:cNvSpPr>
            <p:nvPr/>
          </p:nvSpPr>
          <p:spPr bwMode="auto">
            <a:xfrm flipH="1">
              <a:off x="5053693" y="3063421"/>
              <a:ext cx="1985963" cy="365125"/>
            </a:xfrm>
            <a:prstGeom prst="rect">
              <a:avLst/>
            </a:prstGeom>
            <a:blipFill dpi="0" rotWithShape="0">
              <a:blip r:embed="rId2"/>
              <a:srcRect/>
              <a:tile tx="0" ty="0" sx="100000" sy="100000" flip="none" algn="tl"/>
            </a:bli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10" name="Rectangle 13" descr="紙袋"/>
            <p:cNvSpPr>
              <a:spLocks noChangeAspect="1" noChangeArrowheads="1"/>
            </p:cNvSpPr>
            <p:nvPr/>
          </p:nvSpPr>
          <p:spPr bwMode="auto">
            <a:xfrm flipH="1">
              <a:off x="5053693" y="3428546"/>
              <a:ext cx="3095625" cy="457200"/>
            </a:xfrm>
            <a:prstGeom prst="rect">
              <a:avLst/>
            </a:prstGeom>
            <a:blipFill dpi="0" rotWithShape="0">
              <a:blip r:embed="rId2"/>
              <a:srcRect/>
              <a:tile tx="0" ty="0" sx="100000" sy="100000" flip="none" algn="tl"/>
            </a:bli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11" name="Text Box 14"/>
            <p:cNvSpPr txBox="1">
              <a:spLocks noChangeAspect="1" noChangeArrowheads="1"/>
            </p:cNvSpPr>
            <p:nvPr/>
          </p:nvSpPr>
          <p:spPr bwMode="auto">
            <a:xfrm>
              <a:off x="5047343" y="2949121"/>
              <a:ext cx="749300" cy="33655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sz="6000" b="1">
                  <a:solidFill>
                    <a:schemeClr val="tx1"/>
                  </a:solidFill>
                  <a:latin typeface="Arial" pitchFamily="34" charset="0"/>
                  <a:ea typeface="宋体" pitchFamily="2" charset="-122"/>
                </a:defRPr>
              </a:lvl1pPr>
              <a:lvl2pPr marL="742950" indent="-285750" defTabSz="762000" eaLnBrk="0" hangingPunct="0">
                <a:defRPr sz="6000" b="1">
                  <a:solidFill>
                    <a:schemeClr val="tx1"/>
                  </a:solidFill>
                  <a:latin typeface="Arial" pitchFamily="34" charset="0"/>
                  <a:ea typeface="宋体" pitchFamily="2" charset="-122"/>
                </a:defRPr>
              </a:lvl2pPr>
              <a:lvl3pPr marL="1143000" indent="-228600" defTabSz="762000" eaLnBrk="0" hangingPunct="0">
                <a:defRPr sz="6000" b="1">
                  <a:solidFill>
                    <a:schemeClr val="tx1"/>
                  </a:solidFill>
                  <a:latin typeface="Arial" pitchFamily="34" charset="0"/>
                  <a:ea typeface="宋体" pitchFamily="2" charset="-122"/>
                </a:defRPr>
              </a:lvl3pPr>
              <a:lvl4pPr marL="1600200" indent="-228600" defTabSz="762000" eaLnBrk="0" hangingPunct="0">
                <a:defRPr sz="6000" b="1">
                  <a:solidFill>
                    <a:schemeClr val="tx1"/>
                  </a:solidFill>
                  <a:latin typeface="Arial" pitchFamily="34" charset="0"/>
                  <a:ea typeface="宋体" pitchFamily="2" charset="-122"/>
                </a:defRPr>
              </a:lvl4pPr>
              <a:lvl5pPr marL="2057400" indent="-228600" defTabSz="762000" eaLnBrk="0" hangingPunct="0">
                <a:defRPr sz="6000" b="1">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kumimoji="1" lang="en-US" altLang="ja-JP" sz="1600">
                  <a:ea typeface="MS Gothic" pitchFamily="49" charset="-128"/>
                </a:rPr>
                <a:t>Wafer</a:t>
              </a:r>
            </a:p>
          </p:txBody>
        </p:sp>
        <p:sp>
          <p:nvSpPr>
            <p:cNvPr id="4112" name="Text Box 15"/>
            <p:cNvSpPr txBox="1">
              <a:spLocks noChangeAspect="1" noChangeArrowheads="1"/>
            </p:cNvSpPr>
            <p:nvPr/>
          </p:nvSpPr>
          <p:spPr bwMode="auto">
            <a:xfrm>
              <a:off x="5047343" y="3438071"/>
              <a:ext cx="606425" cy="33655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sz="6000" b="1">
                  <a:solidFill>
                    <a:schemeClr val="tx1"/>
                  </a:solidFill>
                  <a:latin typeface="Arial" pitchFamily="34" charset="0"/>
                  <a:ea typeface="宋体" pitchFamily="2" charset="-122"/>
                </a:defRPr>
              </a:lvl1pPr>
              <a:lvl2pPr marL="742950" indent="-285750" defTabSz="762000" eaLnBrk="0" hangingPunct="0">
                <a:defRPr sz="6000" b="1">
                  <a:solidFill>
                    <a:schemeClr val="tx1"/>
                  </a:solidFill>
                  <a:latin typeface="Arial" pitchFamily="34" charset="0"/>
                  <a:ea typeface="宋体" pitchFamily="2" charset="-122"/>
                </a:defRPr>
              </a:lvl2pPr>
              <a:lvl3pPr marL="1143000" indent="-228600" defTabSz="762000" eaLnBrk="0" hangingPunct="0">
                <a:defRPr sz="6000" b="1">
                  <a:solidFill>
                    <a:schemeClr val="tx1"/>
                  </a:solidFill>
                  <a:latin typeface="Arial" pitchFamily="34" charset="0"/>
                  <a:ea typeface="宋体" pitchFamily="2" charset="-122"/>
                </a:defRPr>
              </a:lvl3pPr>
              <a:lvl4pPr marL="1600200" indent="-228600" defTabSz="762000" eaLnBrk="0" hangingPunct="0">
                <a:defRPr sz="6000" b="1">
                  <a:solidFill>
                    <a:schemeClr val="tx1"/>
                  </a:solidFill>
                  <a:latin typeface="Arial" pitchFamily="34" charset="0"/>
                  <a:ea typeface="宋体" pitchFamily="2" charset="-122"/>
                </a:defRPr>
              </a:lvl4pPr>
              <a:lvl5pPr marL="2057400" indent="-228600" defTabSz="762000" eaLnBrk="0" hangingPunct="0">
                <a:defRPr sz="6000" b="1">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kumimoji="1" lang="en-US" altLang="ja-JP" sz="1600">
                  <a:ea typeface="MS Gothic" pitchFamily="49" charset="-128"/>
                </a:rPr>
                <a:t>ESC</a:t>
              </a:r>
            </a:p>
          </p:txBody>
        </p:sp>
        <p:sp>
          <p:nvSpPr>
            <p:cNvPr id="4113" name="Text Box 16"/>
            <p:cNvSpPr txBox="1">
              <a:spLocks noChangeAspect="1" noChangeArrowheads="1"/>
            </p:cNvSpPr>
            <p:nvPr/>
          </p:nvSpPr>
          <p:spPr bwMode="auto">
            <a:xfrm>
              <a:off x="5021943" y="3853996"/>
              <a:ext cx="319405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kumimoji="1" lang="en-US" altLang="ja-JP" sz="1600">
                  <a:ea typeface="MS PGothic" pitchFamily="34" charset="-128"/>
                </a:rPr>
                <a:t>New F-Ring(Thickness=3.4mm)</a:t>
              </a:r>
            </a:p>
          </p:txBody>
        </p:sp>
        <p:sp>
          <p:nvSpPr>
            <p:cNvPr id="4114" name="Text Box 17"/>
            <p:cNvSpPr txBox="1">
              <a:spLocks noChangeAspect="1" noChangeArrowheads="1"/>
            </p:cNvSpPr>
            <p:nvPr/>
          </p:nvSpPr>
          <p:spPr bwMode="auto">
            <a:xfrm>
              <a:off x="7866743" y="3025321"/>
              <a:ext cx="827088" cy="33655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sz="6000" b="1">
                  <a:solidFill>
                    <a:schemeClr val="tx1"/>
                  </a:solidFill>
                  <a:latin typeface="Arial" pitchFamily="34" charset="0"/>
                  <a:ea typeface="宋体" pitchFamily="2" charset="-122"/>
                </a:defRPr>
              </a:lvl1pPr>
              <a:lvl2pPr marL="742950" indent="-285750" defTabSz="762000" eaLnBrk="0" hangingPunct="0">
                <a:defRPr sz="6000" b="1">
                  <a:solidFill>
                    <a:schemeClr val="tx1"/>
                  </a:solidFill>
                  <a:latin typeface="Arial" pitchFamily="34" charset="0"/>
                  <a:ea typeface="宋体" pitchFamily="2" charset="-122"/>
                </a:defRPr>
              </a:lvl2pPr>
              <a:lvl3pPr marL="1143000" indent="-228600" defTabSz="762000" eaLnBrk="0" hangingPunct="0">
                <a:defRPr sz="6000" b="1">
                  <a:solidFill>
                    <a:schemeClr val="tx1"/>
                  </a:solidFill>
                  <a:latin typeface="Arial" pitchFamily="34" charset="0"/>
                  <a:ea typeface="宋体" pitchFamily="2" charset="-122"/>
                </a:defRPr>
              </a:lvl3pPr>
              <a:lvl4pPr marL="1600200" indent="-228600" defTabSz="762000" eaLnBrk="0" hangingPunct="0">
                <a:defRPr sz="6000" b="1">
                  <a:solidFill>
                    <a:schemeClr val="tx1"/>
                  </a:solidFill>
                  <a:latin typeface="Arial" pitchFamily="34" charset="0"/>
                  <a:ea typeface="宋体" pitchFamily="2" charset="-122"/>
                </a:defRPr>
              </a:lvl4pPr>
              <a:lvl5pPr marL="2057400" indent="-228600" defTabSz="762000" eaLnBrk="0" hangingPunct="0">
                <a:defRPr sz="6000" b="1">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kumimoji="1" lang="en-US" altLang="ja-JP" sz="1600">
                  <a:ea typeface="MS Gothic" pitchFamily="49" charset="-128"/>
                </a:rPr>
                <a:t>F-Ring</a:t>
              </a:r>
            </a:p>
          </p:txBody>
        </p:sp>
        <p:sp>
          <p:nvSpPr>
            <p:cNvPr id="4115" name="Line 18"/>
            <p:cNvSpPr>
              <a:spLocks noChangeShapeType="1"/>
            </p:cNvSpPr>
            <p:nvPr/>
          </p:nvSpPr>
          <p:spPr bwMode="auto">
            <a:xfrm>
              <a:off x="5047343" y="2866571"/>
              <a:ext cx="1828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116" name="Arc 19"/>
            <p:cNvSpPr>
              <a:spLocks/>
            </p:cNvSpPr>
            <p:nvPr/>
          </p:nvSpPr>
          <p:spPr bwMode="auto">
            <a:xfrm flipV="1">
              <a:off x="6876143" y="2561771"/>
              <a:ext cx="1295400" cy="304800"/>
            </a:xfrm>
            <a:custGeom>
              <a:avLst/>
              <a:gdLst>
                <a:gd name="T0" fmla="*/ 0 w 21600"/>
                <a:gd name="T1" fmla="*/ 0 h 21600"/>
                <a:gd name="T2" fmla="*/ 1295400 w 21600"/>
                <a:gd name="T3" fmla="*/ 304800 h 21600"/>
                <a:gd name="T4" fmla="*/ 0 w 21600"/>
                <a:gd name="T5" fmla="*/ 30480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17" name="Line 20"/>
            <p:cNvSpPr>
              <a:spLocks noChangeShapeType="1"/>
            </p:cNvSpPr>
            <p:nvPr/>
          </p:nvSpPr>
          <p:spPr bwMode="auto">
            <a:xfrm flipV="1">
              <a:off x="8095343" y="2523671"/>
              <a:ext cx="228600" cy="152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118" name="Text Box 21"/>
            <p:cNvSpPr txBox="1">
              <a:spLocks noChangeArrowheads="1"/>
            </p:cNvSpPr>
            <p:nvPr/>
          </p:nvSpPr>
          <p:spPr bwMode="auto">
            <a:xfrm>
              <a:off x="6799943" y="4047671"/>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a:spcBef>
                  <a:spcPct val="50000"/>
                </a:spcBef>
              </a:pPr>
              <a:endParaRPr lang="ja-JP" altLang="en-US" sz="1400" i="1">
                <a:ea typeface="MS PGothic" pitchFamily="34" charset="-128"/>
              </a:endParaRPr>
            </a:p>
          </p:txBody>
        </p:sp>
        <p:grpSp>
          <p:nvGrpSpPr>
            <p:cNvPr id="4119" name="Group 22"/>
            <p:cNvGrpSpPr>
              <a:grpSpLocks/>
            </p:cNvGrpSpPr>
            <p:nvPr/>
          </p:nvGrpSpPr>
          <p:grpSpPr bwMode="auto">
            <a:xfrm>
              <a:off x="6647543" y="2599871"/>
              <a:ext cx="228600" cy="228600"/>
              <a:chOff x="3600" y="3120"/>
              <a:chExt cx="192" cy="192"/>
            </a:xfrm>
          </p:grpSpPr>
          <p:sp>
            <p:nvSpPr>
              <p:cNvPr id="4141" name="Oval 23"/>
              <p:cNvSpPr>
                <a:spLocks noChangeArrowheads="1"/>
              </p:cNvSpPr>
              <p:nvPr/>
            </p:nvSpPr>
            <p:spPr bwMode="auto">
              <a:xfrm>
                <a:off x="3600" y="3120"/>
                <a:ext cx="192" cy="19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42" name="Line 24"/>
              <p:cNvSpPr>
                <a:spLocks noChangeShapeType="1"/>
              </p:cNvSpPr>
              <p:nvPr/>
            </p:nvSpPr>
            <p:spPr bwMode="auto">
              <a:xfrm>
                <a:off x="3648" y="321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4120" name="AutoShape 25"/>
            <p:cNvSpPr>
              <a:spLocks noChangeArrowheads="1"/>
            </p:cNvSpPr>
            <p:nvPr/>
          </p:nvSpPr>
          <p:spPr bwMode="auto">
            <a:xfrm>
              <a:off x="6923768" y="2637971"/>
              <a:ext cx="304800" cy="152400"/>
            </a:xfrm>
            <a:prstGeom prst="rightArrow">
              <a:avLst>
                <a:gd name="adj1" fmla="val 50000"/>
                <a:gd name="adj2" fmla="val 50000"/>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21" name="Rectangle 26"/>
            <p:cNvSpPr>
              <a:spLocks noChangeArrowheads="1"/>
            </p:cNvSpPr>
            <p:nvPr/>
          </p:nvSpPr>
          <p:spPr bwMode="auto">
            <a:xfrm flipH="1">
              <a:off x="7276193" y="4857296"/>
              <a:ext cx="1428750" cy="76200"/>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22" name="Rectangle 27"/>
            <p:cNvSpPr>
              <a:spLocks noChangeAspect="1" noChangeArrowheads="1"/>
            </p:cNvSpPr>
            <p:nvPr/>
          </p:nvSpPr>
          <p:spPr bwMode="auto">
            <a:xfrm flipH="1">
              <a:off x="7119031" y="5008109"/>
              <a:ext cx="1585913" cy="273050"/>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23" name="Rectangle 28"/>
            <p:cNvSpPr>
              <a:spLocks noChangeAspect="1" noChangeArrowheads="1"/>
            </p:cNvSpPr>
            <p:nvPr/>
          </p:nvSpPr>
          <p:spPr bwMode="auto">
            <a:xfrm flipH="1">
              <a:off x="7287306" y="4876346"/>
              <a:ext cx="1404938" cy="18415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24" name="Rectangle 29"/>
            <p:cNvSpPr>
              <a:spLocks noChangeAspect="1" noChangeArrowheads="1"/>
            </p:cNvSpPr>
            <p:nvPr/>
          </p:nvSpPr>
          <p:spPr bwMode="auto">
            <a:xfrm flipH="1">
              <a:off x="5064806" y="4843009"/>
              <a:ext cx="2141538" cy="9048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25" name="Rectangle 30" descr="紙袋"/>
            <p:cNvSpPr>
              <a:spLocks noChangeAspect="1" noChangeArrowheads="1"/>
            </p:cNvSpPr>
            <p:nvPr/>
          </p:nvSpPr>
          <p:spPr bwMode="auto">
            <a:xfrm flipH="1">
              <a:off x="5053693" y="4968421"/>
              <a:ext cx="1985963" cy="365125"/>
            </a:xfrm>
            <a:prstGeom prst="rect">
              <a:avLst/>
            </a:prstGeom>
            <a:blipFill dpi="0" rotWithShape="0">
              <a:blip r:embed="rId2"/>
              <a:srcRect/>
              <a:tile tx="0" ty="0" sx="100000" sy="100000" flip="none" algn="tl"/>
            </a:bli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26" name="Rectangle 31" descr="紙袋"/>
            <p:cNvSpPr>
              <a:spLocks noChangeAspect="1" noChangeArrowheads="1"/>
            </p:cNvSpPr>
            <p:nvPr/>
          </p:nvSpPr>
          <p:spPr bwMode="auto">
            <a:xfrm flipH="1">
              <a:off x="5053693" y="5333546"/>
              <a:ext cx="3095625" cy="457200"/>
            </a:xfrm>
            <a:prstGeom prst="rect">
              <a:avLst/>
            </a:prstGeom>
            <a:blipFill dpi="0" rotWithShape="0">
              <a:blip r:embed="rId2"/>
              <a:srcRect/>
              <a:tile tx="0" ty="0" sx="100000" sy="100000" flip="none" algn="tl"/>
            </a:bli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27" name="Text Box 32"/>
            <p:cNvSpPr txBox="1">
              <a:spLocks noChangeAspect="1" noChangeArrowheads="1"/>
            </p:cNvSpPr>
            <p:nvPr/>
          </p:nvSpPr>
          <p:spPr bwMode="auto">
            <a:xfrm>
              <a:off x="5047343" y="4854121"/>
              <a:ext cx="749300" cy="33655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sz="6000" b="1">
                  <a:solidFill>
                    <a:schemeClr val="tx1"/>
                  </a:solidFill>
                  <a:latin typeface="Arial" pitchFamily="34" charset="0"/>
                  <a:ea typeface="宋体" pitchFamily="2" charset="-122"/>
                </a:defRPr>
              </a:lvl1pPr>
              <a:lvl2pPr marL="742950" indent="-285750" defTabSz="762000" eaLnBrk="0" hangingPunct="0">
                <a:defRPr sz="6000" b="1">
                  <a:solidFill>
                    <a:schemeClr val="tx1"/>
                  </a:solidFill>
                  <a:latin typeface="Arial" pitchFamily="34" charset="0"/>
                  <a:ea typeface="宋体" pitchFamily="2" charset="-122"/>
                </a:defRPr>
              </a:lvl2pPr>
              <a:lvl3pPr marL="1143000" indent="-228600" defTabSz="762000" eaLnBrk="0" hangingPunct="0">
                <a:defRPr sz="6000" b="1">
                  <a:solidFill>
                    <a:schemeClr val="tx1"/>
                  </a:solidFill>
                  <a:latin typeface="Arial" pitchFamily="34" charset="0"/>
                  <a:ea typeface="宋体" pitchFamily="2" charset="-122"/>
                </a:defRPr>
              </a:lvl3pPr>
              <a:lvl4pPr marL="1600200" indent="-228600" defTabSz="762000" eaLnBrk="0" hangingPunct="0">
                <a:defRPr sz="6000" b="1">
                  <a:solidFill>
                    <a:schemeClr val="tx1"/>
                  </a:solidFill>
                  <a:latin typeface="Arial" pitchFamily="34" charset="0"/>
                  <a:ea typeface="宋体" pitchFamily="2" charset="-122"/>
                </a:defRPr>
              </a:lvl4pPr>
              <a:lvl5pPr marL="2057400" indent="-228600" defTabSz="762000" eaLnBrk="0" hangingPunct="0">
                <a:defRPr sz="6000" b="1">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kumimoji="1" lang="en-US" altLang="ja-JP" sz="1600">
                  <a:ea typeface="MS Gothic" pitchFamily="49" charset="-128"/>
                </a:rPr>
                <a:t>Wafer</a:t>
              </a:r>
            </a:p>
          </p:txBody>
        </p:sp>
        <p:sp>
          <p:nvSpPr>
            <p:cNvPr id="4128" name="Text Box 33"/>
            <p:cNvSpPr txBox="1">
              <a:spLocks noChangeAspect="1" noChangeArrowheads="1"/>
            </p:cNvSpPr>
            <p:nvPr/>
          </p:nvSpPr>
          <p:spPr bwMode="auto">
            <a:xfrm>
              <a:off x="5047343" y="5343071"/>
              <a:ext cx="606425" cy="33655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sz="6000" b="1">
                  <a:solidFill>
                    <a:schemeClr val="tx1"/>
                  </a:solidFill>
                  <a:latin typeface="Arial" pitchFamily="34" charset="0"/>
                  <a:ea typeface="宋体" pitchFamily="2" charset="-122"/>
                </a:defRPr>
              </a:lvl1pPr>
              <a:lvl2pPr marL="742950" indent="-285750" defTabSz="762000" eaLnBrk="0" hangingPunct="0">
                <a:defRPr sz="6000" b="1">
                  <a:solidFill>
                    <a:schemeClr val="tx1"/>
                  </a:solidFill>
                  <a:latin typeface="Arial" pitchFamily="34" charset="0"/>
                  <a:ea typeface="宋体" pitchFamily="2" charset="-122"/>
                </a:defRPr>
              </a:lvl2pPr>
              <a:lvl3pPr marL="1143000" indent="-228600" defTabSz="762000" eaLnBrk="0" hangingPunct="0">
                <a:defRPr sz="6000" b="1">
                  <a:solidFill>
                    <a:schemeClr val="tx1"/>
                  </a:solidFill>
                  <a:latin typeface="Arial" pitchFamily="34" charset="0"/>
                  <a:ea typeface="宋体" pitchFamily="2" charset="-122"/>
                </a:defRPr>
              </a:lvl3pPr>
              <a:lvl4pPr marL="1600200" indent="-228600" defTabSz="762000" eaLnBrk="0" hangingPunct="0">
                <a:defRPr sz="6000" b="1">
                  <a:solidFill>
                    <a:schemeClr val="tx1"/>
                  </a:solidFill>
                  <a:latin typeface="Arial" pitchFamily="34" charset="0"/>
                  <a:ea typeface="宋体" pitchFamily="2" charset="-122"/>
                </a:defRPr>
              </a:lvl4pPr>
              <a:lvl5pPr marL="2057400" indent="-228600" defTabSz="762000" eaLnBrk="0" hangingPunct="0">
                <a:defRPr sz="6000" b="1">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kumimoji="1" lang="en-US" altLang="ja-JP" sz="1600">
                  <a:ea typeface="MS Gothic" pitchFamily="49" charset="-128"/>
                </a:rPr>
                <a:t>ESC</a:t>
              </a:r>
            </a:p>
          </p:txBody>
        </p:sp>
        <p:sp>
          <p:nvSpPr>
            <p:cNvPr id="4129" name="Text Box 34"/>
            <p:cNvSpPr txBox="1">
              <a:spLocks noChangeAspect="1" noChangeArrowheads="1"/>
            </p:cNvSpPr>
            <p:nvPr/>
          </p:nvSpPr>
          <p:spPr bwMode="auto">
            <a:xfrm>
              <a:off x="7866743" y="4930321"/>
              <a:ext cx="827088" cy="33655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sz="6000" b="1">
                  <a:solidFill>
                    <a:schemeClr val="tx1"/>
                  </a:solidFill>
                  <a:latin typeface="Arial" pitchFamily="34" charset="0"/>
                  <a:ea typeface="宋体" pitchFamily="2" charset="-122"/>
                </a:defRPr>
              </a:lvl1pPr>
              <a:lvl2pPr marL="742950" indent="-285750" defTabSz="762000" eaLnBrk="0" hangingPunct="0">
                <a:defRPr sz="6000" b="1">
                  <a:solidFill>
                    <a:schemeClr val="tx1"/>
                  </a:solidFill>
                  <a:latin typeface="Arial" pitchFamily="34" charset="0"/>
                  <a:ea typeface="宋体" pitchFamily="2" charset="-122"/>
                </a:defRPr>
              </a:lvl2pPr>
              <a:lvl3pPr marL="1143000" indent="-228600" defTabSz="762000" eaLnBrk="0" hangingPunct="0">
                <a:defRPr sz="6000" b="1">
                  <a:solidFill>
                    <a:schemeClr val="tx1"/>
                  </a:solidFill>
                  <a:latin typeface="Arial" pitchFamily="34" charset="0"/>
                  <a:ea typeface="宋体" pitchFamily="2" charset="-122"/>
                </a:defRPr>
              </a:lvl3pPr>
              <a:lvl4pPr marL="1600200" indent="-228600" defTabSz="762000" eaLnBrk="0" hangingPunct="0">
                <a:defRPr sz="6000" b="1">
                  <a:solidFill>
                    <a:schemeClr val="tx1"/>
                  </a:solidFill>
                  <a:latin typeface="Arial" pitchFamily="34" charset="0"/>
                  <a:ea typeface="宋体" pitchFamily="2" charset="-122"/>
                </a:defRPr>
              </a:lvl4pPr>
              <a:lvl5pPr marL="2057400" indent="-228600" defTabSz="762000" eaLnBrk="0" hangingPunct="0">
                <a:defRPr sz="6000" b="1">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kumimoji="1" lang="en-US" altLang="ja-JP" sz="1600">
                  <a:ea typeface="MS Gothic" pitchFamily="49" charset="-128"/>
                </a:rPr>
                <a:t>F-Ring</a:t>
              </a:r>
            </a:p>
          </p:txBody>
        </p:sp>
        <p:sp>
          <p:nvSpPr>
            <p:cNvPr id="4130" name="Line 35"/>
            <p:cNvSpPr>
              <a:spLocks noChangeShapeType="1"/>
            </p:cNvSpPr>
            <p:nvPr/>
          </p:nvSpPr>
          <p:spPr bwMode="auto">
            <a:xfrm>
              <a:off x="5047343" y="4771571"/>
              <a:ext cx="1828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131" name="Arc 36"/>
            <p:cNvSpPr>
              <a:spLocks/>
            </p:cNvSpPr>
            <p:nvPr/>
          </p:nvSpPr>
          <p:spPr bwMode="auto">
            <a:xfrm flipV="1">
              <a:off x="6876143" y="4466771"/>
              <a:ext cx="1295400" cy="304800"/>
            </a:xfrm>
            <a:custGeom>
              <a:avLst/>
              <a:gdLst>
                <a:gd name="T0" fmla="*/ 0 w 21600"/>
                <a:gd name="T1" fmla="*/ 0 h 21600"/>
                <a:gd name="T2" fmla="*/ 1295400 w 21600"/>
                <a:gd name="T3" fmla="*/ 304800 h 21600"/>
                <a:gd name="T4" fmla="*/ 0 w 21600"/>
                <a:gd name="T5" fmla="*/ 30480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32" name="Line 37"/>
            <p:cNvSpPr>
              <a:spLocks noChangeShapeType="1"/>
            </p:cNvSpPr>
            <p:nvPr/>
          </p:nvSpPr>
          <p:spPr bwMode="auto">
            <a:xfrm flipV="1">
              <a:off x="8095343" y="4428671"/>
              <a:ext cx="228600" cy="152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133" name="Text Box 38"/>
            <p:cNvSpPr txBox="1">
              <a:spLocks noChangeArrowheads="1"/>
            </p:cNvSpPr>
            <p:nvPr/>
          </p:nvSpPr>
          <p:spPr bwMode="auto">
            <a:xfrm>
              <a:off x="7333343" y="4203246"/>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a:spcBef>
                  <a:spcPct val="50000"/>
                </a:spcBef>
              </a:pPr>
              <a:r>
                <a:rPr lang="en-US" altLang="ja-JP" sz="1600" i="1">
                  <a:ea typeface="MS PGothic" pitchFamily="34" charset="-128"/>
                </a:rPr>
                <a:t>Magnetic line</a:t>
              </a:r>
            </a:p>
          </p:txBody>
        </p:sp>
        <p:grpSp>
          <p:nvGrpSpPr>
            <p:cNvPr id="4134" name="Group 39"/>
            <p:cNvGrpSpPr>
              <a:grpSpLocks/>
            </p:cNvGrpSpPr>
            <p:nvPr/>
          </p:nvGrpSpPr>
          <p:grpSpPr bwMode="auto">
            <a:xfrm>
              <a:off x="6647543" y="4504871"/>
              <a:ext cx="228600" cy="228600"/>
              <a:chOff x="3600" y="3120"/>
              <a:chExt cx="192" cy="192"/>
            </a:xfrm>
          </p:grpSpPr>
          <p:sp>
            <p:nvSpPr>
              <p:cNvPr id="4139" name="Oval 40"/>
              <p:cNvSpPr>
                <a:spLocks noChangeArrowheads="1"/>
              </p:cNvSpPr>
              <p:nvPr/>
            </p:nvSpPr>
            <p:spPr bwMode="auto">
              <a:xfrm>
                <a:off x="3600" y="3120"/>
                <a:ext cx="192" cy="19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40" name="Line 41"/>
              <p:cNvSpPr>
                <a:spLocks noChangeShapeType="1"/>
              </p:cNvSpPr>
              <p:nvPr/>
            </p:nvSpPr>
            <p:spPr bwMode="auto">
              <a:xfrm>
                <a:off x="3648" y="321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4135" name="AutoShape 42"/>
            <p:cNvSpPr>
              <a:spLocks noChangeArrowheads="1"/>
            </p:cNvSpPr>
            <p:nvPr/>
          </p:nvSpPr>
          <p:spPr bwMode="auto">
            <a:xfrm>
              <a:off x="6923768" y="4542971"/>
              <a:ext cx="304800" cy="152400"/>
            </a:xfrm>
            <a:prstGeom prst="rightArrow">
              <a:avLst>
                <a:gd name="adj1" fmla="val 50000"/>
                <a:gd name="adj2" fmla="val 50000"/>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36" name="AutoShape 43"/>
            <p:cNvSpPr>
              <a:spLocks noChangeArrowheads="1"/>
            </p:cNvSpPr>
            <p:nvPr/>
          </p:nvSpPr>
          <p:spPr bwMode="auto">
            <a:xfrm flipH="1">
              <a:off x="6266543" y="4542971"/>
              <a:ext cx="304800" cy="152400"/>
            </a:xfrm>
            <a:prstGeom prst="rightArrow">
              <a:avLst>
                <a:gd name="adj1" fmla="val 50000"/>
                <a:gd name="adj2" fmla="val 50000"/>
              </a:avLst>
            </a:prstGeom>
            <a:solidFill>
              <a:schemeClr val="accent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sp>
          <p:nvSpPr>
            <p:cNvPr id="4137" name="Text Box 70"/>
            <p:cNvSpPr txBox="1">
              <a:spLocks noChangeAspect="1" noChangeArrowheads="1"/>
            </p:cNvSpPr>
            <p:nvPr/>
          </p:nvSpPr>
          <p:spPr bwMode="auto">
            <a:xfrm>
              <a:off x="5009243" y="5765346"/>
              <a:ext cx="3116263"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r>
                <a:rPr kumimoji="1" lang="en-US" altLang="ja-JP" sz="1600">
                  <a:ea typeface="MS PGothic" pitchFamily="34" charset="-128"/>
                </a:rPr>
                <a:t>Old F-Ring(Thickness=2.8mm)</a:t>
              </a:r>
            </a:p>
          </p:txBody>
        </p:sp>
        <p:sp>
          <p:nvSpPr>
            <p:cNvPr id="4138" name="AutoShape 71"/>
            <p:cNvSpPr>
              <a:spLocks noChangeArrowheads="1"/>
            </p:cNvSpPr>
            <p:nvPr/>
          </p:nvSpPr>
          <p:spPr bwMode="auto">
            <a:xfrm>
              <a:off x="5809343" y="4768396"/>
              <a:ext cx="762000" cy="381000"/>
            </a:xfrm>
            <a:prstGeom prst="irregularSeal2">
              <a:avLst/>
            </a:prstGeom>
            <a:solidFill>
              <a:srgbClr val="FF3300"/>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endParaRPr lang="zh-CN" altLang="en-US"/>
            </a:p>
          </p:txBody>
        </p:sp>
      </p:grpSp>
      <p:pic>
        <p:nvPicPr>
          <p:cNvPr id="41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25" y="1204913"/>
            <a:ext cx="2847975" cy="10668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5" y="1204913"/>
            <a:ext cx="1130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动作按钮: 后退或前一项 46">
            <a:hlinkClick r:id="rId5"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5295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dirty="0" smtClean="0"/>
              <a:t>Case 11: S1 D13 SCCM M1SIN_RM Arcing</a:t>
            </a:r>
            <a:endParaRPr lang="zh-CN" altLang="en-US" dirty="0" smtClean="0"/>
          </a:p>
        </p:txBody>
      </p:sp>
      <p:sp>
        <p:nvSpPr>
          <p:cNvPr id="6147"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Arial" pitchFamily="34" charset="0"/>
                <a:ea typeface="宋体" pitchFamily="2" charset="-122"/>
              </a:defRPr>
            </a:lvl1pPr>
            <a:lvl2pPr marL="742950" indent="-285750"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eaLnBrk="1" hangingPunct="1"/>
            <a:fld id="{3EF0B4B8-15F3-4090-8186-0CE8D62FEC3D}" type="slidenum">
              <a:rPr lang="en-US" altLang="zh-CN" sz="1000" b="0" smtClean="0">
                <a:solidFill>
                  <a:schemeClr val="bg1"/>
                </a:solidFill>
              </a:rPr>
              <a:pPr eaLnBrk="1" hangingPunct="1"/>
              <a:t>3</a:t>
            </a:fld>
            <a:endParaRPr lang="en-US" altLang="zh-CN" sz="1000" b="0" smtClean="0">
              <a:solidFill>
                <a:schemeClr val="bg1"/>
              </a:solidFill>
            </a:endParaRPr>
          </a:p>
        </p:txBody>
      </p:sp>
      <p:sp>
        <p:nvSpPr>
          <p:cNvPr id="6148" name="矩形 5"/>
          <p:cNvSpPr>
            <a:spLocks noChangeArrowheads="1"/>
          </p:cNvSpPr>
          <p:nvPr/>
        </p:nvSpPr>
        <p:spPr bwMode="auto">
          <a:xfrm>
            <a:off x="166688" y="992188"/>
            <a:ext cx="4572000" cy="4081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9413" indent="-379413" eaLnBrk="0" hangingPunct="0">
              <a:defRPr sz="6000" b="1">
                <a:solidFill>
                  <a:schemeClr val="tx1"/>
                </a:solidFill>
                <a:latin typeface="Arial" pitchFamily="34" charset="0"/>
                <a:ea typeface="宋体" pitchFamily="2" charset="-122"/>
              </a:defRPr>
            </a:lvl1pPr>
            <a:lvl2pPr eaLnBrk="0" hangingPunct="0">
              <a:defRPr sz="6000" b="1">
                <a:solidFill>
                  <a:schemeClr val="tx1"/>
                </a:solidFill>
                <a:latin typeface="Arial" pitchFamily="34" charset="0"/>
                <a:ea typeface="宋体" pitchFamily="2" charset="-122"/>
              </a:defRPr>
            </a:lvl2pPr>
            <a:lvl3pPr marL="1143000" indent="-228600" eaLnBrk="0" hangingPunct="0">
              <a:defRPr sz="6000" b="1">
                <a:solidFill>
                  <a:schemeClr val="tx1"/>
                </a:solidFill>
                <a:latin typeface="Arial" pitchFamily="34" charset="0"/>
                <a:ea typeface="宋体" pitchFamily="2" charset="-122"/>
              </a:defRPr>
            </a:lvl3pPr>
            <a:lvl4pPr marL="1600200" indent="-228600" eaLnBrk="0" hangingPunct="0">
              <a:defRPr sz="6000" b="1">
                <a:solidFill>
                  <a:schemeClr val="tx1"/>
                </a:solidFill>
                <a:latin typeface="Arial" pitchFamily="34" charset="0"/>
                <a:ea typeface="宋体" pitchFamily="2" charset="-122"/>
              </a:defRPr>
            </a:lvl4pPr>
            <a:lvl5pPr marL="2057400" indent="-228600" eaLnBrk="0" hangingPunct="0">
              <a:defRPr sz="60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60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60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60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6000" b="1">
                <a:solidFill>
                  <a:schemeClr val="tx1"/>
                </a:solidFill>
                <a:latin typeface="Arial" pitchFamily="34" charset="0"/>
                <a:ea typeface="宋体" pitchFamily="2" charset="-122"/>
              </a:defRPr>
            </a:lvl9pPr>
          </a:lstStyle>
          <a:p>
            <a:pPr algn="l" eaLnBrk="1" hangingPunct="1">
              <a:lnSpc>
                <a:spcPct val="120000"/>
              </a:lnSpc>
              <a:buFont typeface="Wingdings" pitchFamily="2" charset="2"/>
              <a:buChar char="p"/>
            </a:pPr>
            <a:r>
              <a:rPr lang="en-US" altLang="zh-CN" sz="1600"/>
              <a:t>Issue description: </a:t>
            </a:r>
          </a:p>
          <a:p>
            <a:pPr lvl="1" algn="l" eaLnBrk="1" hangingPunct="1">
              <a:lnSpc>
                <a:spcPct val="120000"/>
              </a:lnSpc>
              <a:buClr>
                <a:srgbClr val="0000FF"/>
              </a:buClr>
            </a:pPr>
            <a:r>
              <a:rPr lang="en-US" altLang="zh-CN" sz="1600" b="0">
                <a:solidFill>
                  <a:srgbClr val="0000FF"/>
                </a:solidFill>
              </a:rPr>
              <a:t>2012-3-2 </a:t>
            </a:r>
            <a:r>
              <a:rPr lang="en-US" altLang="zh-CN" sz="1600">
                <a:solidFill>
                  <a:srgbClr val="000000"/>
                </a:solidFill>
              </a:rPr>
              <a:t> </a:t>
            </a:r>
            <a:r>
              <a:rPr lang="en-US" altLang="zh-CN" sz="1600" b="0">
                <a:solidFill>
                  <a:srgbClr val="0000FF"/>
                </a:solidFill>
              </a:rPr>
              <a:t>D30258  suffer arcing defect issue from DEOXT10_A </a:t>
            </a:r>
          </a:p>
          <a:p>
            <a:pPr algn="l" eaLnBrk="1" hangingPunct="1">
              <a:lnSpc>
                <a:spcPct val="120000"/>
              </a:lnSpc>
              <a:buFont typeface="Wingdings" pitchFamily="2" charset="2"/>
              <a:buChar char="p"/>
            </a:pPr>
            <a:r>
              <a:rPr lang="en-US" altLang="zh-CN" sz="1600"/>
              <a:t>Root cause: </a:t>
            </a:r>
          </a:p>
          <a:p>
            <a:pPr lvl="1" algn="l" eaLnBrk="1" hangingPunct="1"/>
            <a:r>
              <a:rPr lang="en-US" altLang="zh-CN" sz="1600" b="0">
                <a:solidFill>
                  <a:srgbClr val="0000FF"/>
                </a:solidFill>
              </a:rPr>
              <a:t>1.High power etch recipe Max RF reflected power have jump</a:t>
            </a:r>
          </a:p>
          <a:p>
            <a:pPr lvl="1" algn="l" eaLnBrk="1" hangingPunct="1"/>
            <a:r>
              <a:rPr lang="en-US" altLang="zh-CN" sz="1600" b="0">
                <a:solidFill>
                  <a:srgbClr val="0000FF"/>
                </a:solidFill>
              </a:rPr>
              <a:t>2.Top match failure induced </a:t>
            </a:r>
          </a:p>
          <a:p>
            <a:pPr algn="l" eaLnBrk="1" hangingPunct="1">
              <a:lnSpc>
                <a:spcPct val="120000"/>
              </a:lnSpc>
              <a:buFont typeface="Wingdings" pitchFamily="2" charset="2"/>
              <a:buChar char="p"/>
            </a:pPr>
            <a:r>
              <a:rPr lang="en-US" altLang="zh-CN" sz="1600"/>
              <a:t>Solution: </a:t>
            </a:r>
          </a:p>
          <a:p>
            <a:pPr algn="l" eaLnBrk="1" hangingPunct="1">
              <a:lnSpc>
                <a:spcPct val="120000"/>
              </a:lnSpc>
              <a:buClr>
                <a:schemeClr val="bg1"/>
              </a:buClr>
              <a:buFont typeface="Wingdings" pitchFamily="2" charset="2"/>
              <a:buChar char="p"/>
            </a:pPr>
            <a:r>
              <a:rPr lang="en-US" altLang="zh-CN" sz="1600" b="0">
                <a:solidFill>
                  <a:srgbClr val="0000FF"/>
                </a:solidFill>
              </a:rPr>
              <a:t>1.Add Max RF reflected power stop tool chamber recovery SOP to prevent arcing defect</a:t>
            </a:r>
          </a:p>
          <a:p>
            <a:pPr algn="l" eaLnBrk="1" hangingPunct="1">
              <a:lnSpc>
                <a:spcPct val="120000"/>
              </a:lnSpc>
              <a:buClr>
                <a:schemeClr val="bg1"/>
              </a:buClr>
              <a:buFont typeface="Wingdings" pitchFamily="2" charset="2"/>
              <a:buChar char="p"/>
            </a:pPr>
            <a:r>
              <a:rPr lang="en-US" altLang="zh-CN" sz="1600" b="0">
                <a:solidFill>
                  <a:srgbClr val="0000FF"/>
                </a:solidFill>
              </a:rPr>
              <a:t>2.Change new top match</a:t>
            </a:r>
          </a:p>
          <a:p>
            <a:pPr algn="l" eaLnBrk="1" hangingPunct="1">
              <a:lnSpc>
                <a:spcPct val="120000"/>
              </a:lnSpc>
              <a:buClr>
                <a:schemeClr val="bg1"/>
              </a:buClr>
              <a:buFont typeface="Wingdings" pitchFamily="2" charset="2"/>
              <a:buChar char="p"/>
            </a:pPr>
            <a:endParaRPr lang="en-US" altLang="zh-CN" sz="1600" b="0">
              <a:solidFill>
                <a:srgbClr val="0000FF"/>
              </a:solidFill>
            </a:endParaRPr>
          </a:p>
          <a:p>
            <a:pPr algn="l" eaLnBrk="1" hangingPunct="1">
              <a:lnSpc>
                <a:spcPct val="120000"/>
              </a:lnSpc>
              <a:buFont typeface="Wingdings" pitchFamily="2" charset="2"/>
              <a:buChar char="p"/>
            </a:pPr>
            <a:endParaRPr lang="en-US" altLang="zh-CN" sz="1600"/>
          </a:p>
        </p:txBody>
      </p:sp>
      <p:pic>
        <p:nvPicPr>
          <p:cNvPr id="6149"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50" y="1243013"/>
            <a:ext cx="2036763" cy="1603375"/>
          </a:xfrm>
          <a:prstGeom prst="rect">
            <a:avLst/>
          </a:prstGeom>
          <a:noFill/>
          <a:ln>
            <a:noFill/>
          </a:ln>
          <a:effectLst/>
          <a:extLst>
            <a:ext uri="{909E8E84-426E-40DD-AFC4-6F175D3DCCD1}">
              <a14:hiddenFill xmlns:a14="http://schemas.microsoft.com/office/drawing/2010/main">
                <a:solidFill>
                  <a:srgbClr val="D2D27C"/>
                </a:solidFill>
              </a14:hiddenFill>
            </a:ext>
            <a:ext uri="{91240B29-F687-4F45-9708-019B960494DF}">
              <a14:hiddenLine xmlns:a14="http://schemas.microsoft.com/office/drawing/2010/main" w="63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913" y="992188"/>
            <a:ext cx="1666875" cy="21050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188" y="3398838"/>
            <a:ext cx="37306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动作按钮: 后退或前一项 7">
            <a:hlinkClick r:id="rId5"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8392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2" name="Rectangle 12"/>
          <p:cNvSpPr>
            <a:spLocks noGrp="1" noChangeArrowheads="1"/>
          </p:cNvSpPr>
          <p:nvPr>
            <p:ph type="title" idx="4294967295"/>
          </p:nvPr>
        </p:nvSpPr>
        <p:spPr>
          <a:xfrm>
            <a:off x="1282700" y="268288"/>
            <a:ext cx="7861300" cy="584200"/>
          </a:xfrm>
        </p:spPr>
        <p:txBody>
          <a:bodyPr/>
          <a:lstStyle/>
          <a:p>
            <a:r>
              <a:rPr kumimoji="1" lang="en-US" altLang="zh-CN" dirty="0" smtClean="0">
                <a:solidFill>
                  <a:srgbClr val="4B4B4B"/>
                </a:solidFill>
              </a:rPr>
              <a:t>Case 12: F7 EMAX 35EE MIM structure arcing</a:t>
            </a:r>
            <a:endParaRPr lang="en-US" altLang="zh-CN" dirty="0">
              <a:ea typeface="宋体" charset="-122"/>
            </a:endParaRPr>
          </a:p>
        </p:txBody>
      </p:sp>
      <p:sp>
        <p:nvSpPr>
          <p:cNvPr id="7" name="Text Box 3"/>
          <p:cNvSpPr txBox="1">
            <a:spLocks noChangeArrowheads="1"/>
          </p:cNvSpPr>
          <p:nvPr/>
        </p:nvSpPr>
        <p:spPr bwMode="auto">
          <a:xfrm>
            <a:off x="179388" y="981075"/>
            <a:ext cx="8355012" cy="4992136"/>
          </a:xfrm>
          <a:prstGeom prst="rect">
            <a:avLst/>
          </a:prstGeom>
          <a:solidFill>
            <a:schemeClr val="bg1"/>
          </a:solidFill>
          <a:ln>
            <a:noFill/>
          </a:ln>
          <a:effectLst/>
          <a:extLst>
            <a:ext uri="{91240B29-F687-4F45-9708-019B960494DF}">
              <a14:hiddenLine xmlns:a14="http://schemas.microsoft.com/office/drawing/2010/main" w="254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9413" indent="-379413" algn="l">
              <a:defRPr kumimoji="1" sz="2400">
                <a:solidFill>
                  <a:schemeClr val="tx1"/>
                </a:solidFill>
                <a:latin typeface="Times New Roman" pitchFamily="18" charset="0"/>
                <a:ea typeface="宋体" pitchFamily="2" charset="-122"/>
              </a:defRPr>
            </a:lvl1pPr>
            <a:lvl2pPr marL="912813" indent="-342900" algn="l">
              <a:defRPr kumimoji="1" sz="2400">
                <a:solidFill>
                  <a:schemeClr val="tx1"/>
                </a:solidFill>
                <a:latin typeface="Times New Roman" pitchFamily="18" charset="0"/>
                <a:ea typeface="宋体" pitchFamily="2" charset="-122"/>
              </a:defRPr>
            </a:lvl2pPr>
            <a:lvl3pPr marL="1257300" indent="-342900" algn="l">
              <a:defRPr kumimoji="1" sz="2400">
                <a:solidFill>
                  <a:schemeClr val="tx1"/>
                </a:solidFill>
                <a:latin typeface="Times New Roman" pitchFamily="18" charset="0"/>
                <a:ea typeface="宋体" pitchFamily="2" charset="-122"/>
              </a:defRPr>
            </a:lvl3pPr>
            <a:lvl4pPr marL="1714500" indent="-342900" algn="l">
              <a:defRPr kumimoji="1" sz="2400">
                <a:solidFill>
                  <a:schemeClr val="tx1"/>
                </a:solidFill>
                <a:latin typeface="Times New Roman" pitchFamily="18" charset="0"/>
                <a:ea typeface="宋体" pitchFamily="2" charset="-122"/>
              </a:defRPr>
            </a:lvl4pPr>
            <a:lvl5pPr marL="2171700" indent="-342900" algn="l">
              <a:defRPr kumimoji="1" sz="2400">
                <a:solidFill>
                  <a:schemeClr val="tx1"/>
                </a:solidFill>
                <a:latin typeface="Times New Roman" pitchFamily="18" charset="0"/>
                <a:ea typeface="宋体" pitchFamily="2" charset="-122"/>
              </a:defRPr>
            </a:lvl5pPr>
            <a:lvl6pPr marL="2628900" indent="-342900" fontAlgn="base">
              <a:spcBef>
                <a:spcPct val="0"/>
              </a:spcBef>
              <a:spcAft>
                <a:spcPct val="0"/>
              </a:spcAft>
              <a:defRPr kumimoji="1" sz="2400">
                <a:solidFill>
                  <a:schemeClr val="tx1"/>
                </a:solidFill>
                <a:latin typeface="Times New Roman" pitchFamily="18" charset="0"/>
                <a:ea typeface="宋体" pitchFamily="2" charset="-122"/>
              </a:defRPr>
            </a:lvl6pPr>
            <a:lvl7pPr marL="3086100" indent="-342900" fontAlgn="base">
              <a:spcBef>
                <a:spcPct val="0"/>
              </a:spcBef>
              <a:spcAft>
                <a:spcPct val="0"/>
              </a:spcAft>
              <a:defRPr kumimoji="1" sz="2400">
                <a:solidFill>
                  <a:schemeClr val="tx1"/>
                </a:solidFill>
                <a:latin typeface="Times New Roman" pitchFamily="18" charset="0"/>
                <a:ea typeface="宋体" pitchFamily="2" charset="-122"/>
              </a:defRPr>
            </a:lvl7pPr>
            <a:lvl8pPr marL="3543300" indent="-342900" fontAlgn="base">
              <a:spcBef>
                <a:spcPct val="0"/>
              </a:spcBef>
              <a:spcAft>
                <a:spcPct val="0"/>
              </a:spcAft>
              <a:defRPr kumimoji="1" sz="2400">
                <a:solidFill>
                  <a:schemeClr val="tx1"/>
                </a:solidFill>
                <a:latin typeface="Times New Roman" pitchFamily="18" charset="0"/>
                <a:ea typeface="宋体" pitchFamily="2" charset="-122"/>
              </a:defRPr>
            </a:lvl8pPr>
            <a:lvl9pPr marL="4000500" indent="-3429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10000"/>
              </a:spcBef>
              <a:spcAft>
                <a:spcPct val="10000"/>
              </a:spcAft>
              <a:buFont typeface="Wingdings" panose="05000000000000000000" pitchFamily="2" charset="2"/>
              <a:buChar char="p"/>
            </a:pPr>
            <a:r>
              <a:rPr kumimoji="0" lang="en-US" altLang="zh-CN" sz="1600" b="1" u="sng" dirty="0">
                <a:solidFill>
                  <a:srgbClr val="0000FF"/>
                </a:solidFill>
                <a:latin typeface="+mn-lt"/>
              </a:rPr>
              <a:t>Issue Description:</a:t>
            </a:r>
            <a:r>
              <a:rPr kumimoji="0" lang="en-US" altLang="zh-CN" sz="1600" b="1" dirty="0">
                <a:solidFill>
                  <a:srgbClr val="0000FF"/>
                </a:solidFill>
                <a:latin typeface="+mn-lt"/>
              </a:rPr>
              <a:t> </a:t>
            </a:r>
          </a:p>
          <a:p>
            <a:pPr lvl="1">
              <a:lnSpc>
                <a:spcPct val="110000"/>
              </a:lnSpc>
              <a:buFont typeface="Wingdings" pitchFamily="2" charset="2"/>
              <a:buChar char="ü"/>
            </a:pPr>
            <a:r>
              <a:rPr lang="en-US" altLang="zh-CN" sz="1600" dirty="0">
                <a:solidFill>
                  <a:srgbClr val="000000"/>
                </a:solidFill>
                <a:latin typeface="+mn-lt"/>
                <a:cs typeface="Arial" pitchFamily="34" charset="0"/>
              </a:rPr>
              <a:t>From March/2008, 35EE/0867 and 18EE/1756 square pattern fail getting worse and about 8% lots suffer MIM PID fail</a:t>
            </a:r>
            <a:r>
              <a:rPr lang="en-US" altLang="zh-CN" sz="1600" dirty="0" smtClean="0">
                <a:solidFill>
                  <a:srgbClr val="000000"/>
                </a:solidFill>
                <a:latin typeface="+mn-lt"/>
                <a:cs typeface="Arial" pitchFamily="34" charset="0"/>
              </a:rPr>
              <a:t>.</a:t>
            </a:r>
          </a:p>
          <a:p>
            <a:pPr lvl="1">
              <a:lnSpc>
                <a:spcPct val="110000"/>
              </a:lnSpc>
              <a:buFont typeface="Wingdings" pitchFamily="2" charset="2"/>
              <a:buChar char="ü"/>
            </a:pPr>
            <a:r>
              <a:rPr kumimoji="0" lang="en-US" altLang="zh-CN" sz="1600" dirty="0">
                <a:latin typeface="Tahoma" pitchFamily="34" charset="0"/>
              </a:rPr>
              <a:t>PFA shows hole exists at MIM when force high voltage, suspected PID </a:t>
            </a:r>
            <a:r>
              <a:rPr kumimoji="0" lang="en-US" altLang="zh-CN" sz="1600" dirty="0" smtClean="0">
                <a:latin typeface="Tahoma" pitchFamily="34" charset="0"/>
              </a:rPr>
              <a:t>issue</a:t>
            </a:r>
            <a:endParaRPr lang="en-US" altLang="zh-CN" sz="1600" dirty="0">
              <a:solidFill>
                <a:srgbClr val="000000"/>
              </a:solidFill>
              <a:latin typeface="+mn-lt"/>
              <a:cs typeface="Arial" pitchFamily="34" charset="0"/>
            </a:endParaRP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lvl="1">
              <a:spcBef>
                <a:spcPct val="10000"/>
              </a:spcBef>
              <a:spcAft>
                <a:spcPct val="10000"/>
              </a:spcAft>
              <a:buFont typeface="Wingdings" panose="05000000000000000000" pitchFamily="2" charset="2"/>
              <a:buChar char="ü"/>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a:p>
            <a:pPr marL="569913" lvl="1" indent="0">
              <a:spcBef>
                <a:spcPct val="10000"/>
              </a:spcBef>
              <a:spcAft>
                <a:spcPct val="10000"/>
              </a:spcAft>
            </a:pPr>
            <a:endParaRPr kumimoji="0" lang="en-US" altLang="zh-CN" sz="1600" dirty="0">
              <a:solidFill>
                <a:schemeClr val="tx2"/>
              </a:solidFill>
              <a:latin typeface="+mn-lt"/>
            </a:endParaRPr>
          </a:p>
          <a:p>
            <a:pPr marL="569913" lvl="1" indent="0">
              <a:spcBef>
                <a:spcPct val="10000"/>
              </a:spcBef>
              <a:spcAft>
                <a:spcPct val="10000"/>
              </a:spcAft>
            </a:pPr>
            <a:endParaRPr kumimoji="0" lang="en-US" altLang="zh-CN" sz="1600" dirty="0" smtClean="0">
              <a:solidFill>
                <a:schemeClr val="tx2"/>
              </a:solidFill>
              <a:latin typeface="+mn-lt"/>
            </a:endParaRPr>
          </a:p>
        </p:txBody>
      </p:sp>
      <p:grpSp>
        <p:nvGrpSpPr>
          <p:cNvPr id="2" name="组合 1"/>
          <p:cNvGrpSpPr/>
          <p:nvPr/>
        </p:nvGrpSpPr>
        <p:grpSpPr>
          <a:xfrm>
            <a:off x="4055670" y="2249766"/>
            <a:ext cx="1620000" cy="1620000"/>
            <a:chOff x="4800600" y="1650382"/>
            <a:chExt cx="2784631" cy="2845560"/>
          </a:xfrm>
        </p:grpSpPr>
        <p:pic>
          <p:nvPicPr>
            <p:cNvPr id="18" name="Picture 297"/>
            <p:cNvPicPr>
              <a:picLocks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4800600" y="1650382"/>
              <a:ext cx="2784631" cy="2845560"/>
            </a:xfrm>
            <a:prstGeom prst="rect">
              <a:avLst/>
            </a:prstGeom>
            <a:noFill/>
            <a:ln>
              <a:noFill/>
            </a:ln>
            <a:effectLst/>
            <a:extLst>
              <a:ext uri="{909E8E84-426E-40DD-AFC4-6F175D3DCCD1}">
                <a14:hiddenFill xmlns:a14="http://schemas.microsoft.com/office/drawing/2010/main">
                  <a:solidFill>
                    <a:srgbClr val="66FF33"/>
                  </a:solidFill>
                </a14:hiddenFill>
              </a:ext>
              <a:ext uri="{91240B29-F687-4F45-9708-019B960494DF}">
                <a14:hiddenLine xmlns:a14="http://schemas.microsoft.com/office/drawing/2010/main" w="2857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298"/>
            <p:cNvSpPr>
              <a:spLocks noChangeArrowheads="1"/>
            </p:cNvSpPr>
            <p:nvPr/>
          </p:nvSpPr>
          <p:spPr bwMode="auto">
            <a:xfrm>
              <a:off x="6269567" y="3003154"/>
              <a:ext cx="711200" cy="1041009"/>
            </a:xfrm>
            <a:prstGeom prst="ellipse">
              <a:avLst/>
            </a:prstGeom>
            <a:noFill/>
            <a:ln w="38100">
              <a:solidFill>
                <a:srgbClr val="996633"/>
              </a:solidFill>
              <a:round/>
              <a:headEnd/>
              <a:tailEnd/>
            </a:ln>
            <a:effectLst/>
            <a:extLst>
              <a:ext uri="{909E8E84-426E-40DD-AFC4-6F175D3DCCD1}">
                <a14:hiddenFill xmlns:a14="http://schemas.microsoft.com/office/drawing/2010/main">
                  <a:solidFill>
                    <a:srgbClr val="66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rIns="90000" anchor="ctr">
              <a:spAutoFit/>
            </a:bodyPr>
            <a:lstStyle/>
            <a:p>
              <a:endParaRPr lang="zh-CN" altLang="en-US"/>
            </a:p>
          </p:txBody>
        </p:sp>
      </p:grpSp>
      <p:pic>
        <p:nvPicPr>
          <p:cNvPr id="20" name="Picture 295"/>
          <p:cNvPicPr>
            <a:picLocks noChangeAspect="1" noChangeArrowheads="1"/>
          </p:cNvPicPr>
          <p:nvPr/>
        </p:nvPicPr>
        <p:blipFill>
          <a:blip r:embed="rId3">
            <a:extLst>
              <a:ext uri="{28A0092B-C50C-407E-A947-70E740481C1C}">
                <a14:useLocalDpi xmlns:a14="http://schemas.microsoft.com/office/drawing/2010/main" val="0"/>
              </a:ext>
            </a:extLst>
          </a:blip>
          <a:srcRect l="22441" t="45410" r="56436" b="45805"/>
          <a:stretch>
            <a:fillRect/>
          </a:stretch>
        </p:blipFill>
        <p:spPr bwMode="auto">
          <a:xfrm>
            <a:off x="1473776" y="2167115"/>
            <a:ext cx="1941754" cy="177147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Box 285"/>
          <p:cNvSpPr txBox="1">
            <a:spLocks noChangeArrowheads="1"/>
          </p:cNvSpPr>
          <p:nvPr/>
        </p:nvSpPr>
        <p:spPr bwMode="auto">
          <a:xfrm>
            <a:off x="3983763" y="3845820"/>
            <a:ext cx="2590800" cy="517525"/>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0" lang="en-US" altLang="zh-CN" sz="1400" b="0" dirty="0"/>
              <a:t>PFA delayer found </a:t>
            </a:r>
            <a:r>
              <a:rPr kumimoji="0" lang="en-US" altLang="zh-CN" sz="1400" dirty="0" err="1">
                <a:solidFill>
                  <a:srgbClr val="0066FF"/>
                </a:solidFill>
              </a:rPr>
              <a:t>hole</a:t>
            </a:r>
            <a:r>
              <a:rPr kumimoji="0" lang="en-US" altLang="zh-CN" sz="1400" b="0" dirty="0" err="1"/>
              <a:t>@MIM</a:t>
            </a:r>
            <a:endParaRPr kumimoji="0" lang="en-US" altLang="zh-CN" sz="1400" b="0" dirty="0"/>
          </a:p>
          <a:p>
            <a:pPr>
              <a:buFontTx/>
              <a:buNone/>
            </a:pPr>
            <a:r>
              <a:rPr kumimoji="0" lang="en-US" altLang="zh-CN" sz="1400" b="0" dirty="0"/>
              <a:t>when force high voltage</a:t>
            </a:r>
          </a:p>
        </p:txBody>
      </p:sp>
      <p:sp>
        <p:nvSpPr>
          <p:cNvPr id="24" name="Text Box 299"/>
          <p:cNvSpPr txBox="1">
            <a:spLocks noChangeArrowheads="1"/>
          </p:cNvSpPr>
          <p:nvPr/>
        </p:nvSpPr>
        <p:spPr bwMode="auto">
          <a:xfrm>
            <a:off x="1182333" y="3997326"/>
            <a:ext cx="2422525" cy="304800"/>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0" lang="en-US" altLang="zh-CN" sz="1400" b="0" dirty="0"/>
              <a:t>CP MAP </a:t>
            </a:r>
            <a:r>
              <a:rPr kumimoji="0" lang="en-US" altLang="zh-CN" sz="1400" dirty="0">
                <a:solidFill>
                  <a:srgbClr val="0066FF"/>
                </a:solidFill>
              </a:rPr>
              <a:t>square pattern</a:t>
            </a:r>
            <a:r>
              <a:rPr kumimoji="0" lang="en-US" altLang="zh-CN" sz="1400" b="0" dirty="0"/>
              <a:t> fail</a:t>
            </a:r>
          </a:p>
        </p:txBody>
      </p:sp>
      <p:grpSp>
        <p:nvGrpSpPr>
          <p:cNvPr id="26" name="Group 5309"/>
          <p:cNvGrpSpPr>
            <a:grpSpLocks/>
          </p:cNvGrpSpPr>
          <p:nvPr/>
        </p:nvGrpSpPr>
        <p:grpSpPr bwMode="auto">
          <a:xfrm>
            <a:off x="1516828" y="4512763"/>
            <a:ext cx="2182213" cy="1998018"/>
            <a:chOff x="1873" y="2304"/>
            <a:chExt cx="1775" cy="1772"/>
          </a:xfrm>
        </p:grpSpPr>
        <p:pic>
          <p:nvPicPr>
            <p:cNvPr id="49" name="Picture 53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 y="2304"/>
              <a:ext cx="1775" cy="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Oval 5311"/>
            <p:cNvSpPr>
              <a:spLocks noChangeArrowheads="1"/>
            </p:cNvSpPr>
            <p:nvPr/>
          </p:nvSpPr>
          <p:spPr bwMode="auto">
            <a:xfrm>
              <a:off x="2016" y="2688"/>
              <a:ext cx="1392" cy="1344"/>
            </a:xfrm>
            <a:prstGeom prst="ellipse">
              <a:avLst/>
            </a:pr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27" name="Group 5312"/>
          <p:cNvGrpSpPr>
            <a:grpSpLocks/>
          </p:cNvGrpSpPr>
          <p:nvPr/>
        </p:nvGrpSpPr>
        <p:grpSpPr bwMode="auto">
          <a:xfrm>
            <a:off x="3798233" y="4560334"/>
            <a:ext cx="2529383" cy="1902874"/>
            <a:chOff x="960" y="1776"/>
            <a:chExt cx="2112" cy="1592"/>
          </a:xfrm>
        </p:grpSpPr>
        <p:sp>
          <p:nvSpPr>
            <p:cNvPr id="32" name="Rectangle 5313"/>
            <p:cNvSpPr>
              <a:spLocks noChangeArrowheads="1"/>
            </p:cNvSpPr>
            <p:nvPr/>
          </p:nvSpPr>
          <p:spPr bwMode="auto">
            <a:xfrm>
              <a:off x="960" y="2736"/>
              <a:ext cx="1584" cy="9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Rectangle 5314"/>
            <p:cNvSpPr>
              <a:spLocks noChangeArrowheads="1"/>
            </p:cNvSpPr>
            <p:nvPr/>
          </p:nvSpPr>
          <p:spPr bwMode="auto">
            <a:xfrm>
              <a:off x="960" y="1776"/>
              <a:ext cx="144" cy="576"/>
            </a:xfrm>
            <a:prstGeom prst="rect">
              <a:avLst/>
            </a:prstGeom>
            <a:solidFill>
              <a:srgbClr val="00FFFF"/>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5315"/>
            <p:cNvSpPr>
              <a:spLocks noChangeArrowheads="1"/>
            </p:cNvSpPr>
            <p:nvPr/>
          </p:nvSpPr>
          <p:spPr bwMode="auto">
            <a:xfrm>
              <a:off x="960" y="2352"/>
              <a:ext cx="1584" cy="384"/>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5316"/>
            <p:cNvSpPr>
              <a:spLocks noChangeArrowheads="1"/>
            </p:cNvSpPr>
            <p:nvPr/>
          </p:nvSpPr>
          <p:spPr bwMode="auto">
            <a:xfrm>
              <a:off x="960" y="2840"/>
              <a:ext cx="2112" cy="528"/>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zh-CN" b="0" dirty="0"/>
                <a:t>Bottom Metal (M4)</a:t>
              </a:r>
            </a:p>
          </p:txBody>
        </p:sp>
        <p:sp>
          <p:nvSpPr>
            <p:cNvPr id="36" name="Rectangle 5317"/>
            <p:cNvSpPr>
              <a:spLocks noChangeArrowheads="1"/>
            </p:cNvSpPr>
            <p:nvPr/>
          </p:nvSpPr>
          <p:spPr bwMode="auto">
            <a:xfrm>
              <a:off x="2400" y="1776"/>
              <a:ext cx="144" cy="576"/>
            </a:xfrm>
            <a:prstGeom prst="rect">
              <a:avLst/>
            </a:prstGeom>
            <a:solidFill>
              <a:srgbClr val="00FFFF"/>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5318"/>
            <p:cNvSpPr>
              <a:spLocks noChangeArrowheads="1"/>
            </p:cNvSpPr>
            <p:nvPr/>
          </p:nvSpPr>
          <p:spPr bwMode="auto">
            <a:xfrm>
              <a:off x="1200" y="1776"/>
              <a:ext cx="144" cy="576"/>
            </a:xfrm>
            <a:prstGeom prst="rect">
              <a:avLst/>
            </a:prstGeom>
            <a:solidFill>
              <a:srgbClr val="00FFFF"/>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319"/>
            <p:cNvSpPr>
              <a:spLocks noChangeArrowheads="1"/>
            </p:cNvSpPr>
            <p:nvPr/>
          </p:nvSpPr>
          <p:spPr bwMode="auto">
            <a:xfrm>
              <a:off x="1440" y="1776"/>
              <a:ext cx="144" cy="576"/>
            </a:xfrm>
            <a:prstGeom prst="rect">
              <a:avLst/>
            </a:prstGeom>
            <a:solidFill>
              <a:srgbClr val="00FFFF"/>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Rectangle 5320"/>
            <p:cNvSpPr>
              <a:spLocks noChangeArrowheads="1"/>
            </p:cNvSpPr>
            <p:nvPr/>
          </p:nvSpPr>
          <p:spPr bwMode="auto">
            <a:xfrm>
              <a:off x="1680" y="1776"/>
              <a:ext cx="144" cy="576"/>
            </a:xfrm>
            <a:prstGeom prst="rect">
              <a:avLst/>
            </a:prstGeom>
            <a:solidFill>
              <a:srgbClr val="00FFFF"/>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Rectangle 5321"/>
            <p:cNvSpPr>
              <a:spLocks noChangeArrowheads="1"/>
            </p:cNvSpPr>
            <p:nvPr/>
          </p:nvSpPr>
          <p:spPr bwMode="auto">
            <a:xfrm>
              <a:off x="1920" y="1776"/>
              <a:ext cx="144" cy="576"/>
            </a:xfrm>
            <a:prstGeom prst="rect">
              <a:avLst/>
            </a:prstGeom>
            <a:solidFill>
              <a:srgbClr val="00FFFF"/>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5322"/>
            <p:cNvSpPr>
              <a:spLocks noChangeArrowheads="1"/>
            </p:cNvSpPr>
            <p:nvPr/>
          </p:nvSpPr>
          <p:spPr bwMode="auto">
            <a:xfrm>
              <a:off x="2160" y="1776"/>
              <a:ext cx="144" cy="576"/>
            </a:xfrm>
            <a:prstGeom prst="rect">
              <a:avLst/>
            </a:prstGeom>
            <a:solidFill>
              <a:srgbClr val="00FFFF"/>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Rectangle 5323"/>
            <p:cNvSpPr>
              <a:spLocks noChangeArrowheads="1"/>
            </p:cNvSpPr>
            <p:nvPr/>
          </p:nvSpPr>
          <p:spPr bwMode="auto">
            <a:xfrm>
              <a:off x="2544" y="1776"/>
              <a:ext cx="144" cy="1056"/>
            </a:xfrm>
            <a:prstGeom prst="rect">
              <a:avLst/>
            </a:prstGeom>
            <a:solidFill>
              <a:srgbClr val="00FFFF"/>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324"/>
            <p:cNvSpPr>
              <a:spLocks noChangeArrowheads="1"/>
            </p:cNvSpPr>
            <p:nvPr/>
          </p:nvSpPr>
          <p:spPr bwMode="auto">
            <a:xfrm>
              <a:off x="2880" y="1776"/>
              <a:ext cx="144" cy="1056"/>
            </a:xfrm>
            <a:prstGeom prst="rect">
              <a:avLst/>
            </a:prstGeom>
            <a:solidFill>
              <a:srgbClr val="00FFFF"/>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5325"/>
            <p:cNvSpPr>
              <a:spLocks noChangeArrowheads="1"/>
            </p:cNvSpPr>
            <p:nvPr/>
          </p:nvSpPr>
          <p:spPr bwMode="auto">
            <a:xfrm>
              <a:off x="960" y="2352"/>
              <a:ext cx="1584" cy="96"/>
            </a:xfrm>
            <a:prstGeom prst="rect">
              <a:avLst/>
            </a:prstGeom>
            <a:solidFill>
              <a:srgbClr val="336699"/>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5326"/>
            <p:cNvSpPr>
              <a:spLocks noChangeArrowheads="1"/>
            </p:cNvSpPr>
            <p:nvPr/>
          </p:nvSpPr>
          <p:spPr bwMode="auto">
            <a:xfrm>
              <a:off x="1433" y="2699"/>
              <a:ext cx="51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buFontTx/>
                <a:buNone/>
              </a:pPr>
              <a:r>
                <a:rPr lang="en-US" altLang="zh-CN" sz="1200" b="0" dirty="0">
                  <a:latin typeface="Times New Roman" pitchFamily="18" charset="0"/>
                </a:rPr>
                <a:t>PEOX 380A</a:t>
              </a:r>
            </a:p>
          </p:txBody>
        </p:sp>
        <p:sp>
          <p:nvSpPr>
            <p:cNvPr id="46" name="Rectangle 5327"/>
            <p:cNvSpPr>
              <a:spLocks noChangeArrowheads="1"/>
            </p:cNvSpPr>
            <p:nvPr/>
          </p:nvSpPr>
          <p:spPr bwMode="auto">
            <a:xfrm>
              <a:off x="1319" y="2496"/>
              <a:ext cx="756" cy="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buFontTx/>
                <a:buNone/>
              </a:pPr>
              <a:r>
                <a:rPr lang="en-US" altLang="zh-CN" sz="1200" b="0" dirty="0">
                  <a:latin typeface="Times New Roman" pitchFamily="18" charset="0"/>
                </a:rPr>
                <a:t>MIM TOP METAL</a:t>
              </a:r>
            </a:p>
          </p:txBody>
        </p:sp>
        <p:sp>
          <p:nvSpPr>
            <p:cNvPr id="47" name="Text Box 5328"/>
            <p:cNvSpPr txBox="1">
              <a:spLocks noChangeArrowheads="1"/>
            </p:cNvSpPr>
            <p:nvPr/>
          </p:nvSpPr>
          <p:spPr bwMode="auto">
            <a:xfrm>
              <a:off x="1440" y="2299"/>
              <a:ext cx="672" cy="14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200" b="0" dirty="0">
                  <a:solidFill>
                    <a:schemeClr val="bg1"/>
                  </a:solidFill>
                  <a:latin typeface="Times New Roman" pitchFamily="18" charset="0"/>
                </a:rPr>
                <a:t>DARC</a:t>
              </a:r>
            </a:p>
          </p:txBody>
        </p:sp>
        <p:sp>
          <p:nvSpPr>
            <p:cNvPr id="48" name="Text Box 5329"/>
            <p:cNvSpPr txBox="1">
              <a:spLocks noChangeArrowheads="1"/>
            </p:cNvSpPr>
            <p:nvPr/>
          </p:nvSpPr>
          <p:spPr bwMode="auto">
            <a:xfrm>
              <a:off x="2352" y="2016"/>
              <a:ext cx="384" cy="14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200" b="0" dirty="0">
                  <a:latin typeface="Times New Roman" pitchFamily="18" charset="0"/>
                </a:rPr>
                <a:t>IMD4</a:t>
              </a:r>
            </a:p>
          </p:txBody>
        </p:sp>
      </p:grpSp>
      <p:sp>
        <p:nvSpPr>
          <p:cNvPr id="28" name="Rectangle 5331"/>
          <p:cNvSpPr>
            <a:spLocks noChangeArrowheads="1"/>
          </p:cNvSpPr>
          <p:nvPr/>
        </p:nvSpPr>
        <p:spPr bwMode="auto">
          <a:xfrm>
            <a:off x="5730400" y="4322475"/>
            <a:ext cx="347170" cy="175421"/>
          </a:xfrm>
          <a:prstGeom prst="rect">
            <a:avLst/>
          </a:prstGeom>
          <a:solidFill>
            <a:srgbClr val="00FFFF"/>
          </a:solidFill>
          <a:ln w="635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buFontTx/>
              <a:buNone/>
            </a:pPr>
            <a:r>
              <a:rPr lang="en-US" altLang="zh-CN" sz="1200" b="0">
                <a:latin typeface="Times New Roman" pitchFamily="18" charset="0"/>
              </a:rPr>
              <a:t>VIA4</a:t>
            </a:r>
            <a:endParaRPr lang="zh-CN" altLang="en-US" sz="1200" b="0">
              <a:latin typeface="Times New Roman" pitchFamily="18" charset="0"/>
            </a:endParaRPr>
          </a:p>
        </p:txBody>
      </p:sp>
      <p:sp>
        <p:nvSpPr>
          <p:cNvPr id="29" name="Line 5332"/>
          <p:cNvSpPr>
            <a:spLocks noChangeShapeType="1"/>
          </p:cNvSpPr>
          <p:nvPr/>
        </p:nvSpPr>
        <p:spPr bwMode="auto">
          <a:xfrm>
            <a:off x="6027975" y="4512763"/>
            <a:ext cx="49595" cy="285431"/>
          </a:xfrm>
          <a:prstGeom prst="line">
            <a:avLst/>
          </a:prstGeom>
          <a:noFill/>
          <a:ln w="63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0" name="Line 5333"/>
          <p:cNvSpPr>
            <a:spLocks noChangeShapeType="1"/>
          </p:cNvSpPr>
          <p:nvPr/>
        </p:nvSpPr>
        <p:spPr bwMode="auto">
          <a:xfrm flipH="1">
            <a:off x="5581613" y="4512763"/>
            <a:ext cx="148787" cy="285431"/>
          </a:xfrm>
          <a:prstGeom prst="line">
            <a:avLst/>
          </a:prstGeom>
          <a:noFill/>
          <a:ln w="63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cxnSp>
        <p:nvCxnSpPr>
          <p:cNvPr id="4" name="直接箭头连接符 3"/>
          <p:cNvCxnSpPr/>
          <p:nvPr/>
        </p:nvCxnSpPr>
        <p:spPr>
          <a:xfrm flipH="1" flipV="1">
            <a:off x="2833251" y="5749631"/>
            <a:ext cx="1252412" cy="1553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627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2" name="Rectangle 12"/>
          <p:cNvSpPr>
            <a:spLocks noGrp="1" noChangeArrowheads="1"/>
          </p:cNvSpPr>
          <p:nvPr>
            <p:ph type="title" idx="4294967295"/>
          </p:nvPr>
        </p:nvSpPr>
        <p:spPr>
          <a:xfrm>
            <a:off x="1181100" y="268288"/>
            <a:ext cx="7962900" cy="584200"/>
          </a:xfrm>
        </p:spPr>
        <p:txBody>
          <a:bodyPr/>
          <a:lstStyle/>
          <a:p>
            <a:r>
              <a:rPr kumimoji="1" lang="en-US" altLang="zh-CN" dirty="0" smtClean="0">
                <a:solidFill>
                  <a:srgbClr val="4B4B4B"/>
                </a:solidFill>
              </a:rPr>
              <a:t>Case 12: F7 EMAX 35EE MIM structure arcing</a:t>
            </a:r>
            <a:endParaRPr lang="en-US" altLang="zh-CN" dirty="0">
              <a:ea typeface="宋体" charset="-122"/>
            </a:endParaRPr>
          </a:p>
        </p:txBody>
      </p:sp>
      <p:sp>
        <p:nvSpPr>
          <p:cNvPr id="7" name="Text Box 3"/>
          <p:cNvSpPr txBox="1">
            <a:spLocks noChangeArrowheads="1"/>
          </p:cNvSpPr>
          <p:nvPr/>
        </p:nvSpPr>
        <p:spPr bwMode="auto">
          <a:xfrm>
            <a:off x="179388" y="981075"/>
            <a:ext cx="8355012" cy="1224951"/>
          </a:xfrm>
          <a:prstGeom prst="rect">
            <a:avLst/>
          </a:prstGeom>
          <a:solidFill>
            <a:schemeClr val="bg1"/>
          </a:solidFill>
          <a:ln>
            <a:noFill/>
          </a:ln>
          <a:effectLst/>
          <a:extLst>
            <a:ext uri="{91240B29-F687-4F45-9708-019B960494DF}">
              <a14:hiddenLine xmlns:a14="http://schemas.microsoft.com/office/drawing/2010/main" w="254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9413" indent="-379413" algn="l">
              <a:defRPr kumimoji="1" sz="2400">
                <a:solidFill>
                  <a:schemeClr val="tx1"/>
                </a:solidFill>
                <a:latin typeface="Times New Roman" pitchFamily="18" charset="0"/>
                <a:ea typeface="宋体" pitchFamily="2" charset="-122"/>
              </a:defRPr>
            </a:lvl1pPr>
            <a:lvl2pPr marL="912813" indent="-342900" algn="l">
              <a:defRPr kumimoji="1" sz="2400">
                <a:solidFill>
                  <a:schemeClr val="tx1"/>
                </a:solidFill>
                <a:latin typeface="Times New Roman" pitchFamily="18" charset="0"/>
                <a:ea typeface="宋体" pitchFamily="2" charset="-122"/>
              </a:defRPr>
            </a:lvl2pPr>
            <a:lvl3pPr marL="1257300" indent="-342900" algn="l">
              <a:defRPr kumimoji="1" sz="2400">
                <a:solidFill>
                  <a:schemeClr val="tx1"/>
                </a:solidFill>
                <a:latin typeface="Times New Roman" pitchFamily="18" charset="0"/>
                <a:ea typeface="宋体" pitchFamily="2" charset="-122"/>
              </a:defRPr>
            </a:lvl3pPr>
            <a:lvl4pPr marL="1714500" indent="-342900" algn="l">
              <a:defRPr kumimoji="1" sz="2400">
                <a:solidFill>
                  <a:schemeClr val="tx1"/>
                </a:solidFill>
                <a:latin typeface="Times New Roman" pitchFamily="18" charset="0"/>
                <a:ea typeface="宋体" pitchFamily="2" charset="-122"/>
              </a:defRPr>
            </a:lvl4pPr>
            <a:lvl5pPr marL="2171700" indent="-342900" algn="l">
              <a:defRPr kumimoji="1" sz="2400">
                <a:solidFill>
                  <a:schemeClr val="tx1"/>
                </a:solidFill>
                <a:latin typeface="Times New Roman" pitchFamily="18" charset="0"/>
                <a:ea typeface="宋体" pitchFamily="2" charset="-122"/>
              </a:defRPr>
            </a:lvl5pPr>
            <a:lvl6pPr marL="2628900" indent="-342900" fontAlgn="base">
              <a:spcBef>
                <a:spcPct val="0"/>
              </a:spcBef>
              <a:spcAft>
                <a:spcPct val="0"/>
              </a:spcAft>
              <a:defRPr kumimoji="1" sz="2400">
                <a:solidFill>
                  <a:schemeClr val="tx1"/>
                </a:solidFill>
                <a:latin typeface="Times New Roman" pitchFamily="18" charset="0"/>
                <a:ea typeface="宋体" pitchFamily="2" charset="-122"/>
              </a:defRPr>
            </a:lvl6pPr>
            <a:lvl7pPr marL="3086100" indent="-342900" fontAlgn="base">
              <a:spcBef>
                <a:spcPct val="0"/>
              </a:spcBef>
              <a:spcAft>
                <a:spcPct val="0"/>
              </a:spcAft>
              <a:defRPr kumimoji="1" sz="2400">
                <a:solidFill>
                  <a:schemeClr val="tx1"/>
                </a:solidFill>
                <a:latin typeface="Times New Roman" pitchFamily="18" charset="0"/>
                <a:ea typeface="宋体" pitchFamily="2" charset="-122"/>
              </a:defRPr>
            </a:lvl7pPr>
            <a:lvl8pPr marL="3543300" indent="-342900" fontAlgn="base">
              <a:spcBef>
                <a:spcPct val="0"/>
              </a:spcBef>
              <a:spcAft>
                <a:spcPct val="0"/>
              </a:spcAft>
              <a:defRPr kumimoji="1" sz="2400">
                <a:solidFill>
                  <a:schemeClr val="tx1"/>
                </a:solidFill>
                <a:latin typeface="Times New Roman" pitchFamily="18" charset="0"/>
                <a:ea typeface="宋体" pitchFamily="2" charset="-122"/>
              </a:defRPr>
            </a:lvl8pPr>
            <a:lvl9pPr marL="4000500" indent="-3429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10000"/>
              </a:spcBef>
              <a:spcAft>
                <a:spcPct val="10000"/>
              </a:spcAft>
              <a:buFont typeface="Wingdings" panose="05000000000000000000" pitchFamily="2" charset="2"/>
              <a:buChar char="p"/>
            </a:pPr>
            <a:r>
              <a:rPr kumimoji="0" lang="en-US" altLang="zh-CN" sz="1600" b="1" u="sng" dirty="0" smtClean="0">
                <a:solidFill>
                  <a:srgbClr val="0000FF"/>
                </a:solidFill>
                <a:latin typeface="+mn-lt"/>
              </a:rPr>
              <a:t>Root </a:t>
            </a:r>
            <a:r>
              <a:rPr kumimoji="0" lang="en-US" altLang="zh-CN" sz="1600" b="1" u="sng" dirty="0">
                <a:solidFill>
                  <a:srgbClr val="0000FF"/>
                </a:solidFill>
                <a:latin typeface="+mn-lt"/>
              </a:rPr>
              <a:t>Cause: </a:t>
            </a:r>
          </a:p>
          <a:p>
            <a:pPr lvl="1">
              <a:lnSpc>
                <a:spcPct val="110000"/>
              </a:lnSpc>
              <a:buFont typeface="Wingdings" pitchFamily="2" charset="2"/>
              <a:buChar char="ü"/>
            </a:pPr>
            <a:r>
              <a:rPr lang="en-US" altLang="zh-CN" sz="1600" dirty="0">
                <a:solidFill>
                  <a:srgbClr val="000000"/>
                </a:solidFill>
                <a:latin typeface="+mn-lt"/>
                <a:cs typeface="Arial" pitchFamily="34" charset="0"/>
              </a:rPr>
              <a:t>MIM structure is easy to collect electron and electron current will induce arcing.</a:t>
            </a:r>
          </a:p>
          <a:p>
            <a:pPr>
              <a:lnSpc>
                <a:spcPct val="110000"/>
              </a:lnSpc>
              <a:spcBef>
                <a:spcPct val="10000"/>
              </a:spcBef>
              <a:spcAft>
                <a:spcPct val="10000"/>
              </a:spcAft>
              <a:buSzPct val="80000"/>
              <a:buFont typeface="Wingdings" panose="05000000000000000000" pitchFamily="2" charset="2"/>
              <a:buChar char="p"/>
            </a:pPr>
            <a:r>
              <a:rPr lang="en-US" altLang="zh-CN" sz="1600" b="1" u="sng" dirty="0" smtClean="0">
                <a:solidFill>
                  <a:srgbClr val="0000FF"/>
                </a:solidFill>
                <a:latin typeface="+mn-lt"/>
              </a:rPr>
              <a:t>Solution</a:t>
            </a:r>
            <a:r>
              <a:rPr lang="en-US" altLang="zh-CN" sz="1600" b="1" u="sng" dirty="0">
                <a:solidFill>
                  <a:srgbClr val="0000FF"/>
                </a:solidFill>
                <a:latin typeface="+mn-lt"/>
              </a:rPr>
              <a:t>: </a:t>
            </a:r>
          </a:p>
          <a:p>
            <a:pPr lvl="1" eaLnBrk="1" hangingPunct="1">
              <a:lnSpc>
                <a:spcPct val="110000"/>
              </a:lnSpc>
              <a:buFont typeface="Wingdings" pitchFamily="2" charset="2"/>
              <a:buChar char="ü"/>
            </a:pPr>
            <a:r>
              <a:rPr lang="en-US" altLang="zh-CN" sz="1600" dirty="0" smtClean="0">
                <a:solidFill>
                  <a:srgbClr val="000000"/>
                </a:solidFill>
                <a:latin typeface="+mn-lt"/>
                <a:cs typeface="Arial" pitchFamily="34" charset="0"/>
              </a:rPr>
              <a:t>Remove VIA etch OE step magnet from 30Gauss to 0.</a:t>
            </a:r>
            <a:endParaRPr lang="en-US" altLang="zh-CN" sz="1600" dirty="0">
              <a:solidFill>
                <a:srgbClr val="000000"/>
              </a:solidFill>
              <a:latin typeface="+mn-lt"/>
              <a:cs typeface="Arial" pitchFamily="34" charset="0"/>
            </a:endParaRPr>
          </a:p>
        </p:txBody>
      </p:sp>
      <p:pic>
        <p:nvPicPr>
          <p:cNvPr id="12" name="Picture 144" descr="D:\Wangfx\Recent JOB\BEVIA10-D OX ER MAP\PEE35 ME OE ER MAP\PEE35-OE-D  49P ER  10-15.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67070"/>
            <a:ext cx="2209800" cy="179705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45"/>
          <p:cNvPicPr>
            <a:picLocks noChangeAspect="1" noChangeArrowheads="1"/>
          </p:cNvPicPr>
          <p:nvPr/>
        </p:nvPicPr>
        <p:blipFill>
          <a:blip r:embed="rId3">
            <a:extLst>
              <a:ext uri="{28A0092B-C50C-407E-A947-70E740481C1C}">
                <a14:useLocalDpi xmlns:a14="http://schemas.microsoft.com/office/drawing/2010/main" val="0"/>
              </a:ext>
            </a:extLst>
          </a:blip>
          <a:srcRect l="22441" t="45410" r="56436" b="45805"/>
          <a:stretch>
            <a:fillRect/>
          </a:stretch>
        </p:blipFill>
        <p:spPr bwMode="auto">
          <a:xfrm>
            <a:off x="533400" y="4468920"/>
            <a:ext cx="2362200" cy="21542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46"/>
          <p:cNvSpPr txBox="1">
            <a:spLocks noChangeArrowheads="1"/>
          </p:cNvSpPr>
          <p:nvPr/>
        </p:nvSpPr>
        <p:spPr bwMode="auto">
          <a:xfrm>
            <a:off x="309563" y="2335320"/>
            <a:ext cx="2052637" cy="317500"/>
          </a:xfrm>
          <a:prstGeom prst="rect">
            <a:avLst/>
          </a:prstGeom>
          <a:solidFill>
            <a:schemeClr val="accent5">
              <a:lumMod val="20000"/>
              <a:lumOff val="80000"/>
            </a:schemeClr>
          </a:solidFill>
          <a:ln w="12700">
            <a:solidFill>
              <a:schemeClr val="tx1"/>
            </a:solidFill>
            <a:miter lim="800000"/>
            <a:headEnd/>
            <a:tailEnd/>
          </a:ln>
          <a:effectLst/>
        </p:spPr>
        <p:txBody>
          <a:bodyPr wrap="none">
            <a:spAutoFit/>
          </a:bodyPr>
          <a:lstStyle/>
          <a:p>
            <a:pPr>
              <a:buFontTx/>
              <a:buNone/>
            </a:pPr>
            <a:r>
              <a:rPr kumimoji="0" lang="en-US" altLang="zh-CN" sz="1400" dirty="0"/>
              <a:t>VIA4-ET </a:t>
            </a:r>
            <a:r>
              <a:rPr kumimoji="0" lang="en-US" altLang="zh-CN" sz="1400" dirty="0">
                <a:solidFill>
                  <a:srgbClr val="FF3300"/>
                </a:solidFill>
              </a:rPr>
              <a:t>30G</a:t>
            </a:r>
            <a:r>
              <a:rPr kumimoji="0" lang="en-US" altLang="zh-CN" sz="1400" dirty="0"/>
              <a:t> E/R MAP</a:t>
            </a:r>
          </a:p>
        </p:txBody>
      </p:sp>
      <p:sp>
        <p:nvSpPr>
          <p:cNvPr id="15" name="Text Box 147"/>
          <p:cNvSpPr txBox="1">
            <a:spLocks noChangeArrowheads="1"/>
          </p:cNvSpPr>
          <p:nvPr/>
        </p:nvSpPr>
        <p:spPr bwMode="auto">
          <a:xfrm>
            <a:off x="2006600" y="4608620"/>
            <a:ext cx="889000" cy="317500"/>
          </a:xfrm>
          <a:prstGeom prst="rect">
            <a:avLst/>
          </a:prstGeom>
          <a:solidFill>
            <a:schemeClr val="accent5">
              <a:lumMod val="20000"/>
              <a:lumOff val="80000"/>
            </a:schemeClr>
          </a:solidFill>
          <a:ln w="12700">
            <a:solidFill>
              <a:schemeClr val="tx1"/>
            </a:solidFill>
            <a:miter lim="800000"/>
            <a:headEnd/>
            <a:tailEnd/>
          </a:ln>
          <a:effectLst/>
        </p:spPr>
        <p:txBody>
          <a:bodyPr wrap="none">
            <a:spAutoFit/>
          </a:bodyPr>
          <a:lstStyle>
            <a:defPPr>
              <a:defRPr lang="en-US"/>
            </a:defPPr>
            <a:lvl1pPr>
              <a:buFontTx/>
              <a:buNone/>
              <a:defRPr kumimoji="0"/>
            </a:lvl1pPr>
          </a:lstStyle>
          <a:p>
            <a:r>
              <a:rPr lang="en-US" altLang="zh-CN" dirty="0"/>
              <a:t>CP MAP</a:t>
            </a:r>
          </a:p>
        </p:txBody>
      </p:sp>
      <p:grpSp>
        <p:nvGrpSpPr>
          <p:cNvPr id="16" name="Group 148"/>
          <p:cNvGrpSpPr>
            <a:grpSpLocks/>
          </p:cNvGrpSpPr>
          <p:nvPr/>
        </p:nvGrpSpPr>
        <p:grpSpPr bwMode="auto">
          <a:xfrm>
            <a:off x="4662488" y="2487720"/>
            <a:ext cx="4176712" cy="2438400"/>
            <a:chOff x="1881" y="1230"/>
            <a:chExt cx="3606" cy="1986"/>
          </a:xfrm>
        </p:grpSpPr>
        <p:sp>
          <p:nvSpPr>
            <p:cNvPr id="17" name="Rectangle 149"/>
            <p:cNvSpPr>
              <a:spLocks noChangeArrowheads="1"/>
            </p:cNvSpPr>
            <p:nvPr/>
          </p:nvSpPr>
          <p:spPr bwMode="auto">
            <a:xfrm>
              <a:off x="2836" y="1323"/>
              <a:ext cx="115" cy="1297"/>
            </a:xfrm>
            <a:prstGeom prst="rect">
              <a:avLst/>
            </a:prstGeom>
            <a:solidFill>
              <a:srgbClr val="FF9900"/>
            </a:solidFill>
            <a:ln w="12700">
              <a:miter lim="800000"/>
              <a:headEnd type="none" w="sm" len="sm"/>
              <a:tailEnd type="none" w="sm" len="sm"/>
            </a:ln>
            <a:effectLst/>
            <a:scene3d>
              <a:camera prst="legacyObliqueTopRight"/>
              <a:lightRig rig="legacyFlat2" dir="t"/>
            </a:scene3d>
            <a:sp3d extrusionH="417500" prstMaterial="legacyMatte">
              <a:bevelT w="13500" h="13500" prst="angle"/>
              <a:bevelB w="13500" h="13500" prst="angle"/>
              <a:extrusionClr>
                <a:srgbClr val="FF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1" name="Rectangle 150"/>
            <p:cNvSpPr>
              <a:spLocks noChangeArrowheads="1"/>
            </p:cNvSpPr>
            <p:nvPr/>
          </p:nvSpPr>
          <p:spPr bwMode="auto">
            <a:xfrm>
              <a:off x="2346" y="1811"/>
              <a:ext cx="116" cy="231"/>
            </a:xfrm>
            <a:prstGeom prst="rect">
              <a:avLst/>
            </a:prstGeom>
            <a:solidFill>
              <a:srgbClr val="FF9900"/>
            </a:solidFill>
            <a:ln w="12700">
              <a:miter lim="800000"/>
              <a:headEnd type="none" w="sm" len="sm"/>
              <a:tailEnd type="none" w="sm" len="sm"/>
            </a:ln>
            <a:effectLst/>
            <a:scene3d>
              <a:camera prst="legacyObliqueTopRight"/>
              <a:lightRig rig="legacyFlat2" dir="t"/>
            </a:scene3d>
            <a:sp3d extrusionH="2259000" prstMaterial="legacyMatte">
              <a:bevelT w="13500" h="13500" prst="angle"/>
              <a:bevelB w="13500" h="13500" prst="angle"/>
              <a:extrusionClr>
                <a:srgbClr val="FF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5" name="Rectangle 151"/>
            <p:cNvSpPr>
              <a:spLocks noChangeArrowheads="1"/>
            </p:cNvSpPr>
            <p:nvPr/>
          </p:nvSpPr>
          <p:spPr bwMode="auto">
            <a:xfrm>
              <a:off x="2361" y="2849"/>
              <a:ext cx="123" cy="231"/>
            </a:xfrm>
            <a:prstGeom prst="rect">
              <a:avLst/>
            </a:prstGeom>
            <a:solidFill>
              <a:srgbClr val="FF9900"/>
            </a:solidFill>
            <a:ln w="12700">
              <a:miter lim="800000"/>
              <a:headEnd type="none" w="sm" len="sm"/>
              <a:tailEnd type="none" w="sm" len="sm"/>
            </a:ln>
            <a:effectLst/>
            <a:scene3d>
              <a:camera prst="legacyObliqueTopRight"/>
              <a:lightRig rig="legacyFlat2" dir="t"/>
            </a:scene3d>
            <a:sp3d extrusionH="2132000" prstMaterial="legacyMatte">
              <a:bevelT w="13500" h="13500" prst="angle"/>
              <a:bevelB w="13500" h="13500" prst="angle"/>
              <a:extrusionClr>
                <a:srgbClr val="FF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latinLnBrk="1">
                <a:buFontTx/>
                <a:buNone/>
              </a:pPr>
              <a:endParaRPr lang="zh-CN" altLang="en-US" sz="2400">
                <a:ea typeface="Gulim" pitchFamily="34" charset="-127"/>
              </a:endParaRPr>
            </a:p>
          </p:txBody>
        </p:sp>
        <p:sp>
          <p:nvSpPr>
            <p:cNvPr id="26" name="Rectangle 152"/>
            <p:cNvSpPr>
              <a:spLocks noChangeArrowheads="1"/>
            </p:cNvSpPr>
            <p:nvPr/>
          </p:nvSpPr>
          <p:spPr bwMode="auto">
            <a:xfrm>
              <a:off x="3087" y="1231"/>
              <a:ext cx="238" cy="1304"/>
            </a:xfrm>
            <a:prstGeom prst="rect">
              <a:avLst/>
            </a:prstGeom>
            <a:solidFill>
              <a:srgbClr val="FFFF00"/>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7" name="Rectangle 153"/>
            <p:cNvSpPr>
              <a:spLocks noChangeArrowheads="1"/>
            </p:cNvSpPr>
            <p:nvPr/>
          </p:nvSpPr>
          <p:spPr bwMode="auto">
            <a:xfrm rot="-5400000">
              <a:off x="3889" y="655"/>
              <a:ext cx="238" cy="1388"/>
            </a:xfrm>
            <a:prstGeom prst="rect">
              <a:avLst/>
            </a:prstGeom>
            <a:solidFill>
              <a:srgbClr val="FFFF00"/>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8" name="Rectangle 154"/>
            <p:cNvSpPr>
              <a:spLocks noChangeArrowheads="1"/>
            </p:cNvSpPr>
            <p:nvPr/>
          </p:nvSpPr>
          <p:spPr bwMode="auto">
            <a:xfrm rot="-5400000">
              <a:off x="3909" y="1712"/>
              <a:ext cx="238" cy="1412"/>
            </a:xfrm>
            <a:prstGeom prst="rect">
              <a:avLst/>
            </a:prstGeom>
            <a:solidFill>
              <a:srgbClr val="FFFF00"/>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9" name="Rectangle 155"/>
            <p:cNvSpPr>
              <a:spLocks noChangeArrowheads="1"/>
            </p:cNvSpPr>
            <p:nvPr/>
          </p:nvSpPr>
          <p:spPr bwMode="auto">
            <a:xfrm>
              <a:off x="4689" y="1232"/>
              <a:ext cx="238" cy="1304"/>
            </a:xfrm>
            <a:prstGeom prst="rect">
              <a:avLst/>
            </a:prstGeom>
            <a:solidFill>
              <a:srgbClr val="FFFF00"/>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0" name="Rectangle 156"/>
            <p:cNvSpPr>
              <a:spLocks noChangeArrowheads="1"/>
            </p:cNvSpPr>
            <p:nvPr/>
          </p:nvSpPr>
          <p:spPr bwMode="auto">
            <a:xfrm>
              <a:off x="4913" y="1327"/>
              <a:ext cx="115" cy="1297"/>
            </a:xfrm>
            <a:prstGeom prst="rect">
              <a:avLst/>
            </a:prstGeom>
            <a:solidFill>
              <a:srgbClr val="66FF33"/>
            </a:solidFill>
            <a:ln w="12700">
              <a:miter lim="800000"/>
              <a:headEnd type="none" w="sm" len="sm"/>
              <a:tailEnd type="none" w="sm" len="sm"/>
            </a:ln>
            <a:effectLst/>
            <a:scene3d>
              <a:camera prst="legacyObliqueTopRight"/>
              <a:lightRig rig="legacyFlat2" dir="t"/>
            </a:scene3d>
            <a:sp3d extrusionH="417500" prstMaterial="legacyMatte">
              <a:bevelT w="13500" h="13500" prst="angle"/>
              <a:bevelB w="13500" h="13500" prst="angle"/>
              <a:extrusionClr>
                <a:srgbClr val="66FF3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1" name="Rectangle 157"/>
            <p:cNvSpPr>
              <a:spLocks noChangeArrowheads="1"/>
            </p:cNvSpPr>
            <p:nvPr/>
          </p:nvSpPr>
          <p:spPr bwMode="auto">
            <a:xfrm>
              <a:off x="4435" y="1807"/>
              <a:ext cx="109" cy="231"/>
            </a:xfrm>
            <a:prstGeom prst="rect">
              <a:avLst/>
            </a:prstGeom>
            <a:solidFill>
              <a:srgbClr val="66FF33"/>
            </a:solidFill>
            <a:ln w="12700">
              <a:miter lim="800000"/>
              <a:headEnd type="none" w="sm" len="sm"/>
              <a:tailEnd type="none" w="sm" len="sm"/>
            </a:ln>
            <a:effectLst/>
            <a:scene3d>
              <a:camera prst="legacyObliqueTopRight"/>
              <a:lightRig rig="legacyFlat2" dir="t"/>
            </a:scene3d>
            <a:sp3d extrusionH="2259000" prstMaterial="legacyMatte">
              <a:bevelT w="13500" h="13500" prst="angle"/>
              <a:bevelB w="13500" h="13500" prst="angle"/>
              <a:extrusionClr>
                <a:srgbClr val="66FF3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2" name="Rectangle 158"/>
            <p:cNvSpPr>
              <a:spLocks noChangeArrowheads="1"/>
            </p:cNvSpPr>
            <p:nvPr/>
          </p:nvSpPr>
          <p:spPr bwMode="auto">
            <a:xfrm>
              <a:off x="4438" y="2853"/>
              <a:ext cx="123" cy="231"/>
            </a:xfrm>
            <a:prstGeom prst="rect">
              <a:avLst/>
            </a:prstGeom>
            <a:solidFill>
              <a:srgbClr val="66FF33"/>
            </a:solidFill>
            <a:ln w="12700">
              <a:miter lim="800000"/>
              <a:headEnd type="none" w="sm" len="sm"/>
              <a:tailEnd type="none" w="sm" len="sm"/>
            </a:ln>
            <a:effectLst/>
            <a:scene3d>
              <a:camera prst="legacyObliqueTopRight"/>
              <a:lightRig rig="legacyFlat2" dir="t"/>
            </a:scene3d>
            <a:sp3d extrusionH="2132000" prstMaterial="legacyMatte">
              <a:bevelT w="13500" h="13500" prst="angle"/>
              <a:bevelB w="13500" h="13500" prst="angle"/>
              <a:extrusionClr>
                <a:srgbClr val="66FF3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latinLnBrk="1">
                <a:buFontTx/>
                <a:buNone/>
              </a:pPr>
              <a:endParaRPr lang="zh-CN" altLang="en-US" sz="2400">
                <a:ea typeface="Gulim" pitchFamily="34" charset="-127"/>
              </a:endParaRPr>
            </a:p>
          </p:txBody>
        </p:sp>
        <p:sp>
          <p:nvSpPr>
            <p:cNvPr id="33" name="AutoShape 159"/>
            <p:cNvSpPr>
              <a:spLocks noChangeArrowheads="1"/>
            </p:cNvSpPr>
            <p:nvPr/>
          </p:nvSpPr>
          <p:spPr bwMode="auto">
            <a:xfrm flipH="1">
              <a:off x="4581" y="2088"/>
              <a:ext cx="906" cy="288"/>
            </a:xfrm>
            <a:prstGeom prst="notchedRightArrow">
              <a:avLst>
                <a:gd name="adj1" fmla="val 50000"/>
                <a:gd name="adj2" fmla="val 78646"/>
              </a:avLst>
            </a:prstGeom>
            <a:solidFill>
              <a:schemeClr val="accent1"/>
            </a:solidFill>
            <a:ln w="127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160"/>
            <p:cNvSpPr>
              <a:spLocks noChangeArrowheads="1"/>
            </p:cNvSpPr>
            <p:nvPr/>
          </p:nvSpPr>
          <p:spPr bwMode="auto">
            <a:xfrm>
              <a:off x="4381" y="1861"/>
              <a:ext cx="108" cy="1297"/>
            </a:xfrm>
            <a:prstGeom prst="rect">
              <a:avLst/>
            </a:prstGeom>
            <a:solidFill>
              <a:srgbClr val="66FF33"/>
            </a:solidFill>
            <a:ln w="12700">
              <a:miter lim="800000"/>
              <a:headEnd type="none" w="sm" len="sm"/>
              <a:tailEnd type="none" w="sm" len="sm"/>
            </a:ln>
            <a:effectLst/>
            <a:scene3d>
              <a:camera prst="legacyObliqueTopRight"/>
              <a:lightRig rig="legacyFlat2" dir="t"/>
            </a:scene3d>
            <a:sp3d extrusionH="417500" prstMaterial="legacyMatte">
              <a:bevelT w="13500" h="13500" prst="angle"/>
              <a:bevelB w="13500" h="13500" prst="angle"/>
              <a:extrusionClr>
                <a:srgbClr val="66FF3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5" name="AutoShape 161"/>
            <p:cNvSpPr>
              <a:spLocks noChangeArrowheads="1"/>
            </p:cNvSpPr>
            <p:nvPr/>
          </p:nvSpPr>
          <p:spPr bwMode="auto">
            <a:xfrm rot="-2619670">
              <a:off x="3518" y="1800"/>
              <a:ext cx="950" cy="293"/>
            </a:xfrm>
            <a:prstGeom prst="notchedRightArrow">
              <a:avLst>
                <a:gd name="adj1" fmla="val 50000"/>
                <a:gd name="adj2" fmla="val 81058"/>
              </a:avLst>
            </a:prstGeom>
            <a:solidFill>
              <a:schemeClr val="accent1"/>
            </a:solidFill>
            <a:ln w="127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162"/>
            <p:cNvSpPr>
              <a:spLocks noChangeArrowheads="1"/>
            </p:cNvSpPr>
            <p:nvPr/>
          </p:nvSpPr>
          <p:spPr bwMode="auto">
            <a:xfrm flipH="1">
              <a:off x="1881" y="2010"/>
              <a:ext cx="1272" cy="498"/>
            </a:xfrm>
            <a:prstGeom prst="notchedRightArrow">
              <a:avLst>
                <a:gd name="adj1" fmla="val 50000"/>
                <a:gd name="adj2" fmla="val 63855"/>
              </a:avLst>
            </a:prstGeom>
            <a:solidFill>
              <a:srgbClr val="0066FF"/>
            </a:solidFill>
            <a:ln w="127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163"/>
            <p:cNvSpPr>
              <a:spLocks noChangeArrowheads="1"/>
            </p:cNvSpPr>
            <p:nvPr/>
          </p:nvSpPr>
          <p:spPr bwMode="auto">
            <a:xfrm>
              <a:off x="2300" y="1857"/>
              <a:ext cx="116" cy="1297"/>
            </a:xfrm>
            <a:prstGeom prst="rect">
              <a:avLst/>
            </a:prstGeom>
            <a:solidFill>
              <a:srgbClr val="FF9900"/>
            </a:solidFill>
            <a:ln w="12700">
              <a:miter lim="800000"/>
              <a:headEnd type="none" w="sm" len="sm"/>
              <a:tailEnd type="none" w="sm" len="sm"/>
            </a:ln>
            <a:effectLst/>
            <a:scene3d>
              <a:camera prst="legacyObliqueTopRight"/>
              <a:lightRig rig="legacyFlat2" dir="t"/>
            </a:scene3d>
            <a:sp3d extrusionH="417500" prstMaterial="legacyMatte">
              <a:bevelT w="13500" h="13500" prst="angle"/>
              <a:bevelB w="13500" h="13500" prst="angle"/>
              <a:extrusionClr>
                <a:srgbClr val="FF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8" name="Rectangle 164"/>
            <p:cNvSpPr>
              <a:spLocks noChangeArrowheads="1"/>
            </p:cNvSpPr>
            <p:nvPr/>
          </p:nvSpPr>
          <p:spPr bwMode="auto">
            <a:xfrm>
              <a:off x="2424" y="1908"/>
              <a:ext cx="238" cy="1304"/>
            </a:xfrm>
            <a:prstGeom prst="rect">
              <a:avLst/>
            </a:prstGeom>
            <a:solidFill>
              <a:srgbClr val="669900"/>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9" name="Rectangle 165"/>
            <p:cNvSpPr>
              <a:spLocks noChangeArrowheads="1"/>
            </p:cNvSpPr>
            <p:nvPr/>
          </p:nvSpPr>
          <p:spPr bwMode="auto">
            <a:xfrm rot="-5400000">
              <a:off x="3244" y="1324"/>
              <a:ext cx="238" cy="1412"/>
            </a:xfrm>
            <a:prstGeom prst="rect">
              <a:avLst/>
            </a:prstGeom>
            <a:solidFill>
              <a:srgbClr val="669900"/>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pPr algn="ctr" latinLnBrk="1">
                <a:buFontTx/>
                <a:buNone/>
              </a:pPr>
              <a:endParaRPr lang="en-US" altLang="zh-CN" sz="2400">
                <a:ea typeface="Gulim" pitchFamily="34" charset="-127"/>
              </a:endParaRPr>
            </a:p>
          </p:txBody>
        </p:sp>
        <p:sp>
          <p:nvSpPr>
            <p:cNvPr id="40" name="Rectangle 166"/>
            <p:cNvSpPr>
              <a:spLocks noChangeArrowheads="1"/>
            </p:cNvSpPr>
            <p:nvPr/>
          </p:nvSpPr>
          <p:spPr bwMode="auto">
            <a:xfrm rot="-5400000">
              <a:off x="3253" y="2388"/>
              <a:ext cx="238" cy="1412"/>
            </a:xfrm>
            <a:prstGeom prst="rect">
              <a:avLst/>
            </a:prstGeom>
            <a:solidFill>
              <a:srgbClr val="669900"/>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41" name="AutoShape 167"/>
            <p:cNvSpPr>
              <a:spLocks noChangeArrowheads="1"/>
            </p:cNvSpPr>
            <p:nvPr/>
          </p:nvSpPr>
          <p:spPr bwMode="auto">
            <a:xfrm rot="-2619670">
              <a:off x="2619" y="2490"/>
              <a:ext cx="1112" cy="564"/>
            </a:xfrm>
            <a:prstGeom prst="notchedRightArrow">
              <a:avLst>
                <a:gd name="adj1" fmla="val 50000"/>
                <a:gd name="adj2" fmla="val 49291"/>
              </a:avLst>
            </a:prstGeom>
            <a:solidFill>
              <a:srgbClr val="0066FF"/>
            </a:solidFill>
            <a:ln w="127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Rectangle 168"/>
            <p:cNvSpPr>
              <a:spLocks noChangeArrowheads="1"/>
            </p:cNvSpPr>
            <p:nvPr/>
          </p:nvSpPr>
          <p:spPr bwMode="auto">
            <a:xfrm>
              <a:off x="4033" y="1912"/>
              <a:ext cx="238" cy="1304"/>
            </a:xfrm>
            <a:prstGeom prst="rect">
              <a:avLst/>
            </a:prstGeom>
            <a:solidFill>
              <a:srgbClr val="669900"/>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sp>
        <p:nvSpPr>
          <p:cNvPr id="43" name="Text Box 169"/>
          <p:cNvSpPr txBox="1">
            <a:spLocks noChangeArrowheads="1"/>
          </p:cNvSpPr>
          <p:nvPr/>
        </p:nvSpPr>
        <p:spPr bwMode="auto">
          <a:xfrm>
            <a:off x="5805488" y="3249720"/>
            <a:ext cx="11541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atinLnBrk="1">
              <a:buFontTx/>
              <a:buNone/>
            </a:pPr>
            <a:r>
              <a:rPr lang="en-US" altLang="zh-CN">
                <a:solidFill>
                  <a:schemeClr val="bg1"/>
                </a:solidFill>
                <a:ea typeface="Gulim" pitchFamily="34" charset="-127"/>
              </a:rPr>
              <a:t>Channel 1</a:t>
            </a:r>
          </a:p>
        </p:txBody>
      </p:sp>
      <p:sp>
        <p:nvSpPr>
          <p:cNvPr id="44" name="Text Box 170"/>
          <p:cNvSpPr txBox="1">
            <a:spLocks noChangeArrowheads="1"/>
          </p:cNvSpPr>
          <p:nvPr/>
        </p:nvSpPr>
        <p:spPr bwMode="auto">
          <a:xfrm>
            <a:off x="6491288" y="2411520"/>
            <a:ext cx="11541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atinLnBrk="1">
              <a:buFontTx/>
              <a:buNone/>
            </a:pPr>
            <a:r>
              <a:rPr lang="en-US" altLang="zh-CN">
                <a:solidFill>
                  <a:srgbClr val="0000FF"/>
                </a:solidFill>
                <a:ea typeface="Gulim" pitchFamily="34" charset="-127"/>
              </a:rPr>
              <a:t>Channel 3</a:t>
            </a:r>
          </a:p>
        </p:txBody>
      </p:sp>
      <p:sp>
        <p:nvSpPr>
          <p:cNvPr id="45" name="Text Box 171"/>
          <p:cNvSpPr txBox="1">
            <a:spLocks noChangeArrowheads="1"/>
          </p:cNvSpPr>
          <p:nvPr/>
        </p:nvSpPr>
        <p:spPr bwMode="auto">
          <a:xfrm>
            <a:off x="4967288" y="2716320"/>
            <a:ext cx="11541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atinLnBrk="1">
              <a:buFontTx/>
              <a:buNone/>
            </a:pPr>
            <a:r>
              <a:rPr lang="en-US" altLang="zh-CN">
                <a:solidFill>
                  <a:srgbClr val="0000FF"/>
                </a:solidFill>
                <a:ea typeface="Gulim" pitchFamily="34" charset="-127"/>
              </a:rPr>
              <a:t>Channel 2</a:t>
            </a:r>
          </a:p>
        </p:txBody>
      </p:sp>
      <p:sp>
        <p:nvSpPr>
          <p:cNvPr id="46" name="Text Box 172"/>
          <p:cNvSpPr txBox="1">
            <a:spLocks noChangeArrowheads="1"/>
          </p:cNvSpPr>
          <p:nvPr/>
        </p:nvSpPr>
        <p:spPr bwMode="auto">
          <a:xfrm>
            <a:off x="7405688" y="2792520"/>
            <a:ext cx="11541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atinLnBrk="1">
              <a:buFontTx/>
              <a:buNone/>
            </a:pPr>
            <a:r>
              <a:rPr lang="en-US" altLang="zh-CN">
                <a:solidFill>
                  <a:srgbClr val="0000FF"/>
                </a:solidFill>
                <a:ea typeface="Gulim" pitchFamily="34" charset="-127"/>
              </a:rPr>
              <a:t>Channel 4</a:t>
            </a:r>
          </a:p>
        </p:txBody>
      </p:sp>
      <p:sp>
        <p:nvSpPr>
          <p:cNvPr id="47" name="Rectangle 173"/>
          <p:cNvSpPr>
            <a:spLocks noChangeArrowheads="1"/>
          </p:cNvSpPr>
          <p:nvPr/>
        </p:nvSpPr>
        <p:spPr bwMode="auto">
          <a:xfrm>
            <a:off x="4814888" y="4926120"/>
            <a:ext cx="3956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atinLnBrk="1">
              <a:buFontTx/>
              <a:buNone/>
            </a:pPr>
            <a:r>
              <a:rPr lang="en-US" altLang="zh-CN" sz="1800">
                <a:solidFill>
                  <a:srgbClr val="0000FF"/>
                </a:solidFill>
                <a:ea typeface="Gulim" pitchFamily="34" charset="-127"/>
              </a:rPr>
              <a:t>Configurable Magnetic Field (CMF)</a:t>
            </a:r>
            <a:endParaRPr lang="zh-CN" altLang="en-US" sz="1800">
              <a:solidFill>
                <a:srgbClr val="0000FF"/>
              </a:solidFill>
              <a:ea typeface="Gulim" pitchFamily="34" charset="-127"/>
            </a:endParaRPr>
          </a:p>
        </p:txBody>
      </p:sp>
      <p:sp>
        <p:nvSpPr>
          <p:cNvPr id="48" name="Text Box 174"/>
          <p:cNvSpPr txBox="1">
            <a:spLocks noChangeArrowheads="1"/>
          </p:cNvSpPr>
          <p:nvPr/>
        </p:nvSpPr>
        <p:spPr bwMode="auto">
          <a:xfrm>
            <a:off x="3048000" y="5349346"/>
            <a:ext cx="601980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buFontTx/>
              <a:buNone/>
            </a:pPr>
            <a:r>
              <a:rPr kumimoji="0" lang="en-US" altLang="zh-CN" dirty="0"/>
              <a:t>CP MAP matches with VIA4-ET ER map and tool configure</a:t>
            </a:r>
          </a:p>
          <a:p>
            <a:pPr>
              <a:buFontTx/>
              <a:buNone/>
            </a:pPr>
            <a:r>
              <a:rPr kumimoji="0" lang="en-US" altLang="zh-CN" dirty="0"/>
              <a:t>W/E ET faster than center, 0G condition WE ER lower than 30G condition</a:t>
            </a:r>
            <a:endParaRPr kumimoji="0" lang="zh-CN" altLang="en-US" dirty="0"/>
          </a:p>
        </p:txBody>
      </p:sp>
      <p:pic>
        <p:nvPicPr>
          <p:cNvPr id="49" name="Picture 175" descr="D:\Wangfx\Recent JOB\BEVIA10-D OX ER MAP\PEE35 ME OE ER MAP\PEE35 ME 0 GAU ER MAP 10-17.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335320"/>
            <a:ext cx="2371725" cy="18288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50" name="Text Box 177"/>
          <p:cNvSpPr txBox="1">
            <a:spLocks noChangeArrowheads="1"/>
          </p:cNvSpPr>
          <p:nvPr/>
        </p:nvSpPr>
        <p:spPr bwMode="auto">
          <a:xfrm>
            <a:off x="2770188" y="2322620"/>
            <a:ext cx="1954212" cy="317500"/>
          </a:xfrm>
          <a:prstGeom prst="rect">
            <a:avLst/>
          </a:prstGeom>
          <a:solidFill>
            <a:schemeClr val="accent5">
              <a:lumMod val="20000"/>
              <a:lumOff val="80000"/>
            </a:schemeClr>
          </a:solidFill>
          <a:ln w="12700">
            <a:solidFill>
              <a:schemeClr val="tx1"/>
            </a:solidFill>
            <a:miter lim="800000"/>
            <a:headEnd/>
            <a:tailEnd/>
          </a:ln>
          <a:effectLst/>
        </p:spPr>
        <p:txBody>
          <a:bodyPr wrap="none">
            <a:spAutoFit/>
          </a:bodyPr>
          <a:lstStyle>
            <a:defPPr>
              <a:defRPr lang="en-US"/>
            </a:defPPr>
            <a:lvl1pPr>
              <a:buFontTx/>
              <a:buNone/>
              <a:defRPr kumimoji="0"/>
            </a:lvl1pPr>
          </a:lstStyle>
          <a:p>
            <a:r>
              <a:rPr lang="en-US" altLang="zh-CN" dirty="0"/>
              <a:t>VIA4-ET 0G E/R MAP</a:t>
            </a:r>
          </a:p>
        </p:txBody>
      </p:sp>
      <p:sp>
        <p:nvSpPr>
          <p:cNvPr id="51" name="动作按钮: 后退或前一项 50">
            <a:hlinkClick r:id="rId5"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4065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87313" y="909638"/>
            <a:ext cx="5819775" cy="40564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9413" indent="-379413" algn="l" eaLnBrk="0" hangingPunct="0">
              <a:spcBef>
                <a:spcPts val="600"/>
              </a:spcBef>
              <a:buFont typeface="Wingdings" pitchFamily="2" charset="2"/>
              <a:buChar char="§"/>
              <a:defRPr sz="2000">
                <a:solidFill>
                  <a:schemeClr val="tx1"/>
                </a:solidFill>
                <a:latin typeface="Arial" charset="0"/>
              </a:defRPr>
            </a:lvl1pPr>
            <a:lvl2pPr marL="912813" indent="-342900" algn="l" eaLnBrk="0" hangingPunct="0">
              <a:spcBef>
                <a:spcPts val="600"/>
              </a:spcBef>
              <a:buFont typeface="Arial" charset="0"/>
              <a:buChar char="–"/>
              <a:defRPr>
                <a:solidFill>
                  <a:schemeClr val="tx1"/>
                </a:solidFill>
                <a:latin typeface="Arial" charset="0"/>
              </a:defRPr>
            </a:lvl2pPr>
            <a:lvl3pPr marL="1257300" indent="-342900" algn="l" eaLnBrk="0" hangingPunct="0">
              <a:spcBef>
                <a:spcPts val="600"/>
              </a:spcBef>
              <a:buFont typeface="Arial" charset="0"/>
              <a:buChar char="•"/>
              <a:defRPr sz="1600">
                <a:solidFill>
                  <a:schemeClr val="tx1"/>
                </a:solidFill>
                <a:latin typeface="Arial" charset="0"/>
              </a:defRPr>
            </a:lvl3pPr>
            <a:lvl4pPr marL="1714500" indent="-342900" algn="l" eaLnBrk="0" hangingPunct="0">
              <a:spcBef>
                <a:spcPts val="600"/>
              </a:spcBef>
              <a:buFont typeface="Arial" charset="0"/>
              <a:buChar char="–"/>
              <a:defRPr sz="1400">
                <a:solidFill>
                  <a:schemeClr val="tx1"/>
                </a:solidFill>
                <a:latin typeface="Arial" charset="0"/>
              </a:defRPr>
            </a:lvl4pPr>
            <a:lvl5pPr marL="2171700" indent="-342900" algn="l" eaLnBrk="0" hangingPunct="0">
              <a:spcBef>
                <a:spcPts val="600"/>
              </a:spcBef>
              <a:buFont typeface="Arial" charset="0"/>
              <a:buChar char="•"/>
              <a:defRPr sz="1400">
                <a:solidFill>
                  <a:schemeClr val="tx1"/>
                </a:solidFill>
                <a:latin typeface="Arial" charset="0"/>
              </a:defRPr>
            </a:lvl5pPr>
            <a:lvl6pPr marL="2628900" indent="-342900" eaLnBrk="0" fontAlgn="base" hangingPunct="0">
              <a:spcBef>
                <a:spcPts val="600"/>
              </a:spcBef>
              <a:spcAft>
                <a:spcPct val="0"/>
              </a:spcAft>
              <a:buFont typeface="Arial" charset="0"/>
              <a:buChar char="•"/>
              <a:defRPr sz="1400">
                <a:solidFill>
                  <a:schemeClr val="tx1"/>
                </a:solidFill>
                <a:latin typeface="Arial" charset="0"/>
              </a:defRPr>
            </a:lvl6pPr>
            <a:lvl7pPr marL="3086100" indent="-342900" eaLnBrk="0" fontAlgn="base" hangingPunct="0">
              <a:spcBef>
                <a:spcPts val="600"/>
              </a:spcBef>
              <a:spcAft>
                <a:spcPct val="0"/>
              </a:spcAft>
              <a:buFont typeface="Arial" charset="0"/>
              <a:buChar char="•"/>
              <a:defRPr sz="1400">
                <a:solidFill>
                  <a:schemeClr val="tx1"/>
                </a:solidFill>
                <a:latin typeface="Arial" charset="0"/>
              </a:defRPr>
            </a:lvl7pPr>
            <a:lvl8pPr marL="3543300" indent="-342900" eaLnBrk="0" fontAlgn="base" hangingPunct="0">
              <a:spcBef>
                <a:spcPts val="600"/>
              </a:spcBef>
              <a:spcAft>
                <a:spcPct val="0"/>
              </a:spcAft>
              <a:buFont typeface="Arial" charset="0"/>
              <a:buChar char="•"/>
              <a:defRPr sz="1400">
                <a:solidFill>
                  <a:schemeClr val="tx1"/>
                </a:solidFill>
                <a:latin typeface="Arial" charset="0"/>
              </a:defRPr>
            </a:lvl8pPr>
            <a:lvl9pPr marL="4000500" indent="-3429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Issue Description: </a:t>
            </a:r>
          </a:p>
          <a:p>
            <a:pPr eaLnBrk="1" hangingPunct="1">
              <a:lnSpc>
                <a:spcPct val="120000"/>
              </a:lnSpc>
              <a:spcBef>
                <a:spcPct val="0"/>
              </a:spcBef>
              <a:buClr>
                <a:schemeClr val="bg1"/>
              </a:buClr>
              <a:buFont typeface="Wingdings" pitchFamily="2" charset="2"/>
              <a:buChar char="p"/>
            </a:pPr>
            <a:r>
              <a:rPr lang="en-US" altLang="zh-CN" sz="1600" b="0" dirty="0">
                <a:solidFill>
                  <a:schemeClr val="tx2"/>
                </a:solidFill>
              </a:rPr>
              <a:t>RDA55nm 3712/4035 total 5pcs suffered wafer center micro arcing issue at MX-ET, by wafer defect impact ratio about 3%.</a:t>
            </a:r>
          </a:p>
          <a:p>
            <a:pPr eaLnBrk="1" hangingPunct="1">
              <a:lnSpc>
                <a:spcPct val="120000"/>
              </a:lnSpc>
              <a:spcBef>
                <a:spcPct val="0"/>
              </a:spcBef>
              <a:buFont typeface="Wingdings" pitchFamily="2" charset="2"/>
              <a:buChar char="p"/>
            </a:pPr>
            <a:endParaRPr lang="en-US" altLang="zh-CN" sz="1600" dirty="0"/>
          </a:p>
          <a:p>
            <a:pPr eaLnBrk="1" hangingPunct="1">
              <a:lnSpc>
                <a:spcPct val="120000"/>
              </a:lnSpc>
              <a:spcBef>
                <a:spcPct val="0"/>
              </a:spcBef>
              <a:buFont typeface="Wingdings" pitchFamily="2" charset="2"/>
              <a:buChar char="p"/>
            </a:pPr>
            <a:endParaRPr lang="en-US" altLang="zh-CN" sz="1600" dirty="0"/>
          </a:p>
          <a:p>
            <a:pPr eaLnBrk="1" hangingPunct="1">
              <a:lnSpc>
                <a:spcPct val="120000"/>
              </a:lnSpc>
              <a:spcBef>
                <a:spcPct val="0"/>
              </a:spcBef>
              <a:buFont typeface="Wingdings" pitchFamily="2" charset="2"/>
              <a:buChar char="p"/>
            </a:pPr>
            <a:endParaRPr lang="en-US" altLang="zh-CN" sz="1600" dirty="0"/>
          </a:p>
          <a:p>
            <a:pPr eaLnBrk="1" hangingPunct="1">
              <a:lnSpc>
                <a:spcPct val="120000"/>
              </a:lnSpc>
              <a:spcBef>
                <a:spcPct val="0"/>
              </a:spcBef>
              <a:buFont typeface="Wingdings" pitchFamily="2" charset="2"/>
              <a:buChar char="p"/>
            </a:pPr>
            <a:endParaRPr lang="en-US" altLang="zh-CN" sz="1600" dirty="0"/>
          </a:p>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Suspect Model:</a:t>
            </a:r>
          </a:p>
          <a:p>
            <a:pPr eaLnBrk="1" hangingPunct="1">
              <a:lnSpc>
                <a:spcPct val="120000"/>
              </a:lnSpc>
              <a:spcBef>
                <a:spcPct val="0"/>
              </a:spcBef>
              <a:buClr>
                <a:schemeClr val="bg1"/>
              </a:buClr>
              <a:buFont typeface="Wingdings" pitchFamily="2" charset="2"/>
              <a:buChar char="p"/>
            </a:pPr>
            <a:r>
              <a:rPr lang="en-US" altLang="zh-CN" sz="1600" b="0" dirty="0">
                <a:solidFill>
                  <a:schemeClr val="tx2"/>
                </a:solidFill>
              </a:rPr>
              <a:t>Not clear, suspect recipe transition step is not smooth.</a:t>
            </a:r>
          </a:p>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Solution:</a:t>
            </a:r>
          </a:p>
          <a:p>
            <a:pPr eaLnBrk="1" hangingPunct="1">
              <a:lnSpc>
                <a:spcPct val="120000"/>
              </a:lnSpc>
              <a:spcBef>
                <a:spcPct val="0"/>
              </a:spcBef>
              <a:buClr>
                <a:schemeClr val="bg1"/>
              </a:buClr>
              <a:buFont typeface="Wingdings" pitchFamily="2" charset="2"/>
              <a:buChar char="p"/>
            </a:pPr>
            <a:r>
              <a:rPr lang="en-US" altLang="zh-CN" sz="1600" b="0" dirty="0">
                <a:solidFill>
                  <a:schemeClr val="tx2"/>
                </a:solidFill>
              </a:rPr>
              <a:t>Optimize recipe: (soft pin + high pressure de-chuck +  lower chucking voltage + plasma ramp up)</a:t>
            </a:r>
            <a:r>
              <a:rPr lang="en-US" altLang="zh-CN" sz="1600" b="0" dirty="0">
                <a:solidFill>
                  <a:schemeClr val="tx2"/>
                </a:solidFill>
                <a:sym typeface="Wingdings" pitchFamily="2" charset="2"/>
              </a:rPr>
              <a:t>. </a:t>
            </a:r>
            <a:endParaRPr lang="en-US" altLang="zh-CN" sz="1600" b="0" dirty="0">
              <a:solidFill>
                <a:schemeClr val="tx2"/>
              </a:solidFill>
            </a:endParaRPr>
          </a:p>
        </p:txBody>
      </p:sp>
      <p:sp>
        <p:nvSpPr>
          <p:cNvPr id="6147" name="Rectangle 3"/>
          <p:cNvSpPr>
            <a:spLocks noChangeArrowheads="1"/>
          </p:cNvSpPr>
          <p:nvPr/>
        </p:nvSpPr>
        <p:spPr bwMode="auto">
          <a:xfrm>
            <a:off x="1120775" y="153988"/>
            <a:ext cx="7269163" cy="690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Tx/>
              <a:buNone/>
            </a:pPr>
            <a:endParaRPr lang="zh-CN" altLang="zh-CN" sz="4400">
              <a:solidFill>
                <a:schemeClr val="tx2"/>
              </a:solidFill>
            </a:endParaRPr>
          </a:p>
        </p:txBody>
      </p:sp>
      <p:graphicFrame>
        <p:nvGraphicFramePr>
          <p:cNvPr id="6148" name="Object 4">
            <a:hlinkClick r:id="" action="ppaction://ole?verb=0"/>
          </p:cNvPr>
          <p:cNvGraphicFramePr>
            <a:graphicFrameLocks noChangeAspect="1"/>
          </p:cNvGraphicFramePr>
          <p:nvPr/>
        </p:nvGraphicFramePr>
        <p:xfrm>
          <a:off x="7129463" y="3627438"/>
          <a:ext cx="1908175" cy="1328737"/>
        </p:xfrm>
        <a:graphic>
          <a:graphicData uri="http://schemas.openxmlformats.org/presentationml/2006/ole">
            <mc:AlternateContent xmlns:mc="http://schemas.openxmlformats.org/markup-compatibility/2006">
              <mc:Choice xmlns:v="urn:schemas-microsoft-com:vml" Requires="v">
                <p:oleObj spid="_x0000_s3199" name="演示文稿" r:id="rId4" imgW="4571967" imgH="3428837" progId="PowerPoint.Show.8">
                  <p:embed/>
                </p:oleObj>
              </mc:Choice>
              <mc:Fallback>
                <p:oleObj name="演示文稿" r:id="rId4" imgW="4571967" imgH="3428837" progId="PowerPoint.Show.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9463" y="3627438"/>
                        <a:ext cx="1908175" cy="1328737"/>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7238" y="2644775"/>
            <a:ext cx="189547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150" name="Object 6">
            <a:hlinkClick r:id="" action="ppaction://ole?verb=0"/>
          </p:cNvPr>
          <p:cNvGraphicFramePr>
            <a:graphicFrameLocks noChangeAspect="1"/>
          </p:cNvGraphicFramePr>
          <p:nvPr/>
        </p:nvGraphicFramePr>
        <p:xfrm>
          <a:off x="7135813" y="1012825"/>
          <a:ext cx="1895475" cy="1422400"/>
        </p:xfrm>
        <a:graphic>
          <a:graphicData uri="http://schemas.openxmlformats.org/presentationml/2006/ole">
            <mc:AlternateContent xmlns:mc="http://schemas.openxmlformats.org/markup-compatibility/2006">
              <mc:Choice xmlns:v="urn:schemas-microsoft-com:vml" Requires="v">
                <p:oleObj spid="_x0000_s3200" name="演示文稿" r:id="rId7" imgW="4561193" imgH="3421290" progId="PowerPoint.Show.8">
                  <p:embed/>
                </p:oleObj>
              </mc:Choice>
              <mc:Fallback>
                <p:oleObj name="演示文稿" r:id="rId7" imgW="4561193" imgH="3421290" progId="PowerPoint.Show.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5813" y="1012825"/>
                        <a:ext cx="1895475" cy="142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9" name="Rectangle 7"/>
          <p:cNvSpPr>
            <a:spLocks noGrp="1" noChangeArrowheads="1"/>
          </p:cNvSpPr>
          <p:nvPr>
            <p:ph type="title"/>
          </p:nvPr>
        </p:nvSpPr>
        <p:spPr>
          <a:xfrm>
            <a:off x="923925" y="203200"/>
            <a:ext cx="7618412" cy="633413"/>
          </a:xfrm>
          <a:noFill/>
          <a:ln w="9525">
            <a:noFill/>
            <a:miter lim="800000"/>
            <a:headEnd/>
            <a:tailEnd/>
          </a:ln>
        </p:spPr>
        <p:txBody>
          <a:bodyPr vert="horz" wrap="square" lIns="91440" tIns="45720" rIns="91440" bIns="45720" numCol="1" anchor="b" anchorCtr="0" compatLnSpc="1">
            <a:prstTxWarp prst="textNoShape">
              <a:avLst/>
            </a:prstTxWarp>
          </a:bodyPr>
          <a:lstStyle/>
          <a:p>
            <a:r>
              <a:rPr kumimoji="1" lang="en-US" altLang="zh-CN" dirty="0" smtClean="0">
                <a:solidFill>
                  <a:srgbClr val="4B4B4B"/>
                </a:solidFill>
              </a:rPr>
              <a:t>Case 13: </a:t>
            </a:r>
            <a:r>
              <a:rPr kumimoji="1" lang="en-US" altLang="zh-CN" dirty="0">
                <a:solidFill>
                  <a:srgbClr val="4B4B4B"/>
                </a:solidFill>
              </a:rPr>
              <a:t>B1 55nm MX AIO WC Micro </a:t>
            </a:r>
            <a:r>
              <a:rPr kumimoji="1" lang="en-US" altLang="zh-CN" dirty="0" smtClean="0">
                <a:solidFill>
                  <a:srgbClr val="4B4B4B"/>
                </a:solidFill>
              </a:rPr>
              <a:t>Arcing</a:t>
            </a:r>
            <a:endParaRPr kumimoji="1" lang="en-US" altLang="zh-CN" dirty="0">
              <a:solidFill>
                <a:srgbClr val="4B4B4B"/>
              </a:solidFill>
            </a:endParaRPr>
          </a:p>
        </p:txBody>
      </p:sp>
      <p:graphicFrame>
        <p:nvGraphicFramePr>
          <p:cNvPr id="6152" name="Object 8"/>
          <p:cNvGraphicFramePr>
            <a:graphicFrameLocks noGrp="1" noChangeAspect="1"/>
          </p:cNvGraphicFramePr>
          <p:nvPr>
            <p:ph idx="1"/>
          </p:nvPr>
        </p:nvGraphicFramePr>
        <p:xfrm>
          <a:off x="604838" y="2170113"/>
          <a:ext cx="5519737" cy="1006475"/>
        </p:xfrm>
        <a:graphic>
          <a:graphicData uri="http://schemas.openxmlformats.org/presentationml/2006/ole">
            <mc:AlternateContent xmlns:mc="http://schemas.openxmlformats.org/markup-compatibility/2006">
              <mc:Choice xmlns:v="urn:schemas-microsoft-com:vml" Requires="v">
                <p:oleObj spid="_x0000_s3201" name="工作表" r:id="rId9" imgW="5519899" imgH="1005876" progId="Excel.Sheet.8">
                  <p:embed/>
                </p:oleObj>
              </mc:Choice>
              <mc:Fallback>
                <p:oleObj name="工作表" r:id="rId9" imgW="5519899" imgH="1005876" progId="Excel.Shee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838" y="2170113"/>
                        <a:ext cx="55197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动作按钮: 后退或前一项 8">
            <a:hlinkClick r:id="rId11"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5190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kumimoji="1" lang="en-US" altLang="zh-CN" dirty="0" smtClean="0">
                <a:solidFill>
                  <a:srgbClr val="4B4B4B"/>
                </a:solidFill>
              </a:rPr>
              <a:t>Case 14: </a:t>
            </a:r>
            <a:r>
              <a:rPr kumimoji="1" lang="en-US" altLang="zh-CN" dirty="0">
                <a:solidFill>
                  <a:srgbClr val="4B4B4B"/>
                </a:solidFill>
              </a:rPr>
              <a:t>B1 65Nor M1 Arcing</a:t>
            </a:r>
            <a:endParaRPr kumimoji="1" lang="zh-CN" altLang="en-US" dirty="0">
              <a:solidFill>
                <a:srgbClr val="4B4B4B"/>
              </a:solidFill>
            </a:endParaRPr>
          </a:p>
        </p:txBody>
      </p:sp>
      <p:sp>
        <p:nvSpPr>
          <p:cNvPr id="717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spcBef>
                <a:spcPct val="0"/>
              </a:spcBef>
              <a:buFontTx/>
              <a:buNone/>
            </a:pPr>
            <a:fld id="{C64EEBEE-2DB8-4F77-9312-455EBB42CA46}" type="slidenum">
              <a:rPr lang="en-US" altLang="zh-CN" sz="1000" smtClean="0">
                <a:solidFill>
                  <a:schemeClr val="bg1"/>
                </a:solidFill>
                <a:ea typeface="宋体" pitchFamily="2" charset="-122"/>
              </a:rPr>
              <a:pPr eaLnBrk="1" hangingPunct="1">
                <a:spcBef>
                  <a:spcPct val="0"/>
                </a:spcBef>
                <a:buFontTx/>
                <a:buNone/>
              </a:pPr>
              <a:t>7</a:t>
            </a:fld>
            <a:endParaRPr lang="en-US" altLang="zh-CN" sz="1000" smtClean="0">
              <a:solidFill>
                <a:schemeClr val="bg1"/>
              </a:solidFill>
              <a:ea typeface="宋体" pitchFamily="2" charset="-122"/>
            </a:endParaRPr>
          </a:p>
        </p:txBody>
      </p:sp>
      <p:sp>
        <p:nvSpPr>
          <p:cNvPr id="7172" name="Text Box 2"/>
          <p:cNvSpPr txBox="1">
            <a:spLocks noChangeArrowheads="1"/>
          </p:cNvSpPr>
          <p:nvPr/>
        </p:nvSpPr>
        <p:spPr bwMode="auto">
          <a:xfrm>
            <a:off x="179388" y="969963"/>
            <a:ext cx="4932362" cy="2566857"/>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0975" indent="-180975" algn="l" eaLnBrk="0" hangingPunct="0">
              <a:spcBef>
                <a:spcPts val="600"/>
              </a:spcBef>
              <a:buFont typeface="Wingdings" pitchFamily="2" charset="2"/>
              <a:buChar char="§"/>
              <a:defRPr sz="2000">
                <a:solidFill>
                  <a:schemeClr val="tx1"/>
                </a:solidFill>
                <a:latin typeface="Arial" charset="0"/>
              </a:defRPr>
            </a:lvl1pPr>
            <a:lvl2pPr marL="912813" indent="-342900" algn="l" eaLnBrk="0" hangingPunct="0">
              <a:spcBef>
                <a:spcPts val="600"/>
              </a:spcBef>
              <a:buFont typeface="Arial" charset="0"/>
              <a:buChar char="–"/>
              <a:defRPr>
                <a:solidFill>
                  <a:schemeClr val="tx1"/>
                </a:solidFill>
                <a:latin typeface="Arial" charset="0"/>
              </a:defRPr>
            </a:lvl2pPr>
            <a:lvl3pPr marL="1406525" indent="-342900" algn="l" eaLnBrk="0" hangingPunct="0">
              <a:spcBef>
                <a:spcPts val="600"/>
              </a:spcBef>
              <a:buFont typeface="Arial" charset="0"/>
              <a:buChar char="•"/>
              <a:defRPr sz="1600">
                <a:solidFill>
                  <a:schemeClr val="tx1"/>
                </a:solidFill>
                <a:latin typeface="Arial" charset="0"/>
              </a:defRPr>
            </a:lvl3pPr>
            <a:lvl4pPr marL="1928813" indent="-342900" algn="l" eaLnBrk="0" hangingPunct="0">
              <a:spcBef>
                <a:spcPts val="600"/>
              </a:spcBef>
              <a:buFont typeface="Arial" charset="0"/>
              <a:buChar char="–"/>
              <a:defRPr sz="1400">
                <a:solidFill>
                  <a:schemeClr val="tx1"/>
                </a:solidFill>
                <a:latin typeface="Arial" charset="0"/>
              </a:defRPr>
            </a:lvl4pPr>
            <a:lvl5pPr marL="2451100" indent="-342900" algn="l" eaLnBrk="0" hangingPunct="0">
              <a:spcBef>
                <a:spcPts val="600"/>
              </a:spcBef>
              <a:buFont typeface="Arial" charset="0"/>
              <a:buChar char="•"/>
              <a:defRPr sz="1400">
                <a:solidFill>
                  <a:schemeClr val="tx1"/>
                </a:solidFill>
                <a:latin typeface="Arial" charset="0"/>
              </a:defRPr>
            </a:lvl5pPr>
            <a:lvl6pPr marL="2908300" indent="-342900" eaLnBrk="0" fontAlgn="base" hangingPunct="0">
              <a:spcBef>
                <a:spcPts val="600"/>
              </a:spcBef>
              <a:spcAft>
                <a:spcPct val="0"/>
              </a:spcAft>
              <a:buFont typeface="Arial" charset="0"/>
              <a:buChar char="•"/>
              <a:defRPr sz="1400">
                <a:solidFill>
                  <a:schemeClr val="tx1"/>
                </a:solidFill>
                <a:latin typeface="Arial" charset="0"/>
              </a:defRPr>
            </a:lvl6pPr>
            <a:lvl7pPr marL="3365500" indent="-342900" eaLnBrk="0" fontAlgn="base" hangingPunct="0">
              <a:spcBef>
                <a:spcPts val="600"/>
              </a:spcBef>
              <a:spcAft>
                <a:spcPct val="0"/>
              </a:spcAft>
              <a:buFont typeface="Arial" charset="0"/>
              <a:buChar char="•"/>
              <a:defRPr sz="1400">
                <a:solidFill>
                  <a:schemeClr val="tx1"/>
                </a:solidFill>
                <a:latin typeface="Arial" charset="0"/>
              </a:defRPr>
            </a:lvl7pPr>
            <a:lvl8pPr marL="3822700" indent="-342900" eaLnBrk="0" fontAlgn="base" hangingPunct="0">
              <a:spcBef>
                <a:spcPts val="600"/>
              </a:spcBef>
              <a:spcAft>
                <a:spcPct val="0"/>
              </a:spcAft>
              <a:buFont typeface="Arial" charset="0"/>
              <a:buChar char="•"/>
              <a:defRPr sz="1400">
                <a:solidFill>
                  <a:schemeClr val="tx1"/>
                </a:solidFill>
                <a:latin typeface="Arial" charset="0"/>
              </a:defRPr>
            </a:lvl8pPr>
            <a:lvl9pPr marL="4279900" indent="-342900" eaLnBrk="0" fontAlgn="base" hangingPunct="0">
              <a:spcBef>
                <a:spcPts val="600"/>
              </a:spcBef>
              <a:spcAft>
                <a:spcPct val="0"/>
              </a:spcAft>
              <a:buFont typeface="Arial" charset="0"/>
              <a:buChar char="•"/>
              <a:defRPr sz="1400">
                <a:solidFill>
                  <a:schemeClr val="tx1"/>
                </a:solidFill>
                <a:latin typeface="Arial" charset="0"/>
              </a:defRPr>
            </a:lvl9pPr>
          </a:lstStyle>
          <a:p>
            <a:pPr marL="379413" indent="-379413" eaLnBrk="1" hangingPunct="1">
              <a:lnSpc>
                <a:spcPct val="130000"/>
              </a:lnSpc>
              <a:spcBef>
                <a:spcPct val="10000"/>
              </a:spcBef>
              <a:spcAft>
                <a:spcPct val="10000"/>
              </a:spcAft>
              <a:buSzPct val="60000"/>
              <a:buFont typeface="Wingdings" panose="05000000000000000000" pitchFamily="2" charset="2"/>
              <a:buChar char="p"/>
            </a:pPr>
            <a:r>
              <a:rPr lang="en-US" altLang="zh-CN" sz="1600" b="1" u="sng" dirty="0">
                <a:solidFill>
                  <a:srgbClr val="0000FF"/>
                </a:solidFill>
                <a:latin typeface="+mn-lt"/>
                <a:ea typeface="宋体" pitchFamily="2" charset="-122"/>
              </a:rPr>
              <a:t>Issue Description : </a:t>
            </a:r>
          </a:p>
          <a:p>
            <a:pPr marL="378000" eaLnBrk="1" hangingPunct="1">
              <a:lnSpc>
                <a:spcPct val="130000"/>
              </a:lnSpc>
              <a:spcBef>
                <a:spcPct val="0"/>
              </a:spcBef>
              <a:buSzPct val="60000"/>
              <a:buFont typeface="Wingdings" pitchFamily="2" charset="2"/>
              <a:buNone/>
            </a:pPr>
            <a:r>
              <a:rPr lang="fr-FR" altLang="zh-CN" sz="1200" dirty="0">
                <a:solidFill>
                  <a:schemeClr val="tx2"/>
                </a:solidFill>
                <a:latin typeface="Cambria" pitchFamily="18" charset="0"/>
              </a:rPr>
              <a:t>     </a:t>
            </a:r>
            <a:r>
              <a:rPr lang="fr-FR" altLang="zh-CN" sz="1200" dirty="0" smtClean="0">
                <a:solidFill>
                  <a:schemeClr val="tx2"/>
                </a:solidFill>
                <a:latin typeface="Cambria" pitchFamily="18" charset="0"/>
              </a:rPr>
              <a:t> </a:t>
            </a:r>
            <a:r>
              <a:rPr lang="en-US" altLang="zh-CN" sz="1200" dirty="0" smtClean="0">
                <a:solidFill>
                  <a:schemeClr val="tx2"/>
                </a:solidFill>
                <a:latin typeface="Cambria" pitchFamily="18" charset="0"/>
              </a:rPr>
              <a:t>On </a:t>
            </a:r>
            <a:r>
              <a:rPr lang="en-US" altLang="zh-CN" sz="1200" dirty="0">
                <a:solidFill>
                  <a:schemeClr val="tx2"/>
                </a:solidFill>
                <a:latin typeface="Cambria" pitchFamily="18" charset="0"/>
              </a:rPr>
              <a:t>3-19, FEOXL12_B ,5081 E51258#23@M1OX-ET suffered arcing defect, chamber RF hour:180hrs.</a:t>
            </a:r>
          </a:p>
          <a:p>
            <a:pPr marL="378000" indent="-378000" eaLnBrk="1" hangingPunct="1">
              <a:lnSpc>
                <a:spcPct val="130000"/>
              </a:lnSpc>
              <a:spcBef>
                <a:spcPct val="0"/>
              </a:spcBef>
              <a:buSzPct val="60000"/>
              <a:buFont typeface="Wingdings" panose="05000000000000000000" pitchFamily="2" charset="2"/>
              <a:buChar char="p"/>
            </a:pPr>
            <a:r>
              <a:rPr lang="en-US" altLang="zh-CN" sz="1600" b="1" u="sng" dirty="0" smtClean="0">
                <a:solidFill>
                  <a:srgbClr val="0000FF"/>
                </a:solidFill>
                <a:latin typeface="+mn-lt"/>
                <a:ea typeface="宋体" pitchFamily="2" charset="-122"/>
              </a:rPr>
              <a:t>Root </a:t>
            </a:r>
            <a:r>
              <a:rPr lang="en-US" altLang="zh-CN" sz="1600" b="1" u="sng" dirty="0">
                <a:solidFill>
                  <a:srgbClr val="0000FF"/>
                </a:solidFill>
                <a:latin typeface="+mn-lt"/>
                <a:ea typeface="宋体" pitchFamily="2" charset="-122"/>
              </a:rPr>
              <a:t>Cause:  </a:t>
            </a:r>
            <a:r>
              <a:rPr lang="en-US" altLang="zh-CN" sz="1200" dirty="0">
                <a:solidFill>
                  <a:srgbClr val="0000FF"/>
                </a:solidFill>
                <a:latin typeface="Cambria" pitchFamily="18" charset="0"/>
              </a:rPr>
              <a:t/>
            </a:r>
            <a:br>
              <a:rPr lang="en-US" altLang="zh-CN" sz="1200" dirty="0">
                <a:solidFill>
                  <a:srgbClr val="0000FF"/>
                </a:solidFill>
                <a:latin typeface="Cambria" pitchFamily="18" charset="0"/>
              </a:rPr>
            </a:br>
            <a:r>
              <a:rPr lang="en-US" altLang="zh-CN" sz="1200" dirty="0">
                <a:solidFill>
                  <a:schemeClr val="tx2"/>
                </a:solidFill>
                <a:latin typeface="Cambria" pitchFamily="18" charset="0"/>
              </a:rPr>
              <a:t>1. Suspect WEE CTW remain cause plasma arcing</a:t>
            </a:r>
          </a:p>
          <a:p>
            <a:pPr eaLnBrk="1" hangingPunct="1">
              <a:lnSpc>
                <a:spcPct val="130000"/>
              </a:lnSpc>
              <a:spcBef>
                <a:spcPct val="0"/>
              </a:spcBef>
              <a:buClr>
                <a:schemeClr val="bg1"/>
              </a:buClr>
              <a:buSzPct val="60000"/>
              <a:buFont typeface="Wingdings" pitchFamily="2" charset="2"/>
              <a:buChar char="l"/>
            </a:pPr>
            <a:r>
              <a:rPr lang="en-US" altLang="zh-CN" sz="1200" dirty="0" smtClean="0">
                <a:solidFill>
                  <a:schemeClr val="tx2"/>
                </a:solidFill>
                <a:latin typeface="Cambria" pitchFamily="18" charset="0"/>
              </a:rPr>
              <a:t>      2</a:t>
            </a:r>
            <a:r>
              <a:rPr lang="en-US" altLang="zh-CN" sz="1200" dirty="0">
                <a:solidFill>
                  <a:schemeClr val="tx2"/>
                </a:solidFill>
                <a:latin typeface="Cambria" pitchFamily="18" charset="0"/>
              </a:rPr>
              <a:t>. 60MHz strip high power plasma not stable</a:t>
            </a:r>
          </a:p>
          <a:p>
            <a:pPr marL="379413" indent="-379413" eaLnBrk="1" hangingPunct="1">
              <a:lnSpc>
                <a:spcPct val="130000"/>
              </a:lnSpc>
              <a:spcBef>
                <a:spcPct val="10000"/>
              </a:spcBef>
              <a:spcAft>
                <a:spcPct val="10000"/>
              </a:spcAft>
              <a:buSzPct val="60000"/>
              <a:buFont typeface="Wingdings" panose="05000000000000000000" pitchFamily="2" charset="2"/>
              <a:buChar char="p"/>
            </a:pPr>
            <a:r>
              <a:rPr lang="en-US" altLang="zh-CN" sz="1600" b="1" u="sng" dirty="0">
                <a:solidFill>
                  <a:srgbClr val="0000FF"/>
                </a:solidFill>
                <a:latin typeface="+mn-lt"/>
                <a:ea typeface="宋体" pitchFamily="2" charset="-122"/>
              </a:rPr>
              <a:t>Solution:</a:t>
            </a:r>
          </a:p>
          <a:p>
            <a:pPr eaLnBrk="1" hangingPunct="1">
              <a:lnSpc>
                <a:spcPct val="130000"/>
              </a:lnSpc>
              <a:spcBef>
                <a:spcPct val="0"/>
              </a:spcBef>
              <a:buSzPct val="60000"/>
              <a:buFont typeface="Wingdings" pitchFamily="2" charset="2"/>
              <a:buNone/>
            </a:pPr>
            <a:r>
              <a:rPr lang="en-US" altLang="zh-CN" sz="1200" dirty="0">
                <a:solidFill>
                  <a:schemeClr val="tx2"/>
                </a:solidFill>
                <a:latin typeface="Cambria" pitchFamily="18" charset="0"/>
              </a:rPr>
              <a:t>	</a:t>
            </a:r>
            <a:r>
              <a:rPr lang="en-US" altLang="zh-CN" sz="1200" dirty="0" smtClean="0">
                <a:solidFill>
                  <a:schemeClr val="tx2"/>
                </a:solidFill>
                <a:latin typeface="Cambria" pitchFamily="18" charset="0"/>
              </a:rPr>
              <a:t>      1</a:t>
            </a:r>
            <a:r>
              <a:rPr lang="en-US" altLang="zh-CN" sz="1200" dirty="0">
                <a:solidFill>
                  <a:schemeClr val="tx2"/>
                </a:solidFill>
                <a:latin typeface="Cambria" pitchFamily="18" charset="0"/>
              </a:rPr>
              <a:t>.  Inform PIE/TF help stop and check ETWDP01-A.</a:t>
            </a:r>
          </a:p>
          <a:p>
            <a:pPr eaLnBrk="1" hangingPunct="1">
              <a:lnSpc>
                <a:spcPct val="130000"/>
              </a:lnSpc>
              <a:spcBef>
                <a:spcPct val="0"/>
              </a:spcBef>
              <a:buSzPct val="60000"/>
              <a:buFont typeface="Wingdings" pitchFamily="2" charset="2"/>
              <a:buNone/>
            </a:pPr>
            <a:r>
              <a:rPr lang="en-US" altLang="zh-CN" sz="1200" dirty="0">
                <a:solidFill>
                  <a:schemeClr val="tx2"/>
                </a:solidFill>
                <a:latin typeface="Cambria" pitchFamily="18" charset="0"/>
              </a:rPr>
              <a:t>	</a:t>
            </a:r>
            <a:r>
              <a:rPr lang="en-US" altLang="zh-CN" sz="1200" dirty="0" smtClean="0">
                <a:solidFill>
                  <a:schemeClr val="tx2"/>
                </a:solidFill>
                <a:latin typeface="Cambria" pitchFamily="18" charset="0"/>
              </a:rPr>
              <a:t>      2</a:t>
            </a:r>
            <a:r>
              <a:rPr lang="en-US" altLang="zh-CN" sz="1200" dirty="0">
                <a:solidFill>
                  <a:schemeClr val="tx2"/>
                </a:solidFill>
                <a:latin typeface="Cambria" pitchFamily="18" charset="0"/>
              </a:rPr>
              <a:t>. Qualify new strip recipe.</a:t>
            </a:r>
          </a:p>
        </p:txBody>
      </p:sp>
      <p:pic>
        <p:nvPicPr>
          <p:cNvPr id="7173" name="Picture 113"/>
          <p:cNvPicPr>
            <a:picLocks noChangeAspect="1" noChangeArrowheads="1"/>
          </p:cNvPicPr>
          <p:nvPr/>
        </p:nvPicPr>
        <p:blipFill>
          <a:blip r:embed="rId2">
            <a:extLst>
              <a:ext uri="{28A0092B-C50C-407E-A947-70E740481C1C}">
                <a14:useLocalDpi xmlns:a14="http://schemas.microsoft.com/office/drawing/2010/main" val="0"/>
              </a:ext>
            </a:extLst>
          </a:blip>
          <a:srcRect l="1576" t="76772" r="19284" b="16145"/>
          <a:stretch>
            <a:fillRect/>
          </a:stretch>
        </p:blipFill>
        <p:spPr bwMode="auto">
          <a:xfrm>
            <a:off x="6300788" y="6381750"/>
            <a:ext cx="1800225" cy="12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118"/>
          <p:cNvPicPr>
            <a:picLocks noChangeAspect="1" noChangeArrowheads="1"/>
          </p:cNvPicPr>
          <p:nvPr/>
        </p:nvPicPr>
        <p:blipFill>
          <a:blip r:embed="rId3">
            <a:extLst>
              <a:ext uri="{28A0092B-C50C-407E-A947-70E740481C1C}">
                <a14:useLocalDpi xmlns:a14="http://schemas.microsoft.com/office/drawing/2010/main" val="0"/>
              </a:ext>
            </a:extLst>
          </a:blip>
          <a:srcRect l="15634" t="4459" r="70050" b="63577"/>
          <a:stretch>
            <a:fillRect/>
          </a:stretch>
        </p:blipFill>
        <p:spPr bwMode="auto">
          <a:xfrm>
            <a:off x="6588125" y="946150"/>
            <a:ext cx="1108075" cy="12969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5" name="Picture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711575"/>
            <a:ext cx="1800225" cy="10128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6" name="Oval 129"/>
          <p:cNvSpPr>
            <a:spLocks noChangeArrowheads="1"/>
          </p:cNvSpPr>
          <p:nvPr/>
        </p:nvSpPr>
        <p:spPr bwMode="auto">
          <a:xfrm>
            <a:off x="6299200" y="4006850"/>
            <a:ext cx="144463" cy="142875"/>
          </a:xfrm>
          <a:prstGeom prst="ellipse">
            <a:avLst/>
          </a:prstGeom>
          <a:noFill/>
          <a:ln w="127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Tx/>
              <a:buNone/>
            </a:pPr>
            <a:endParaRPr lang="zh-CN" altLang="en-US" sz="6000"/>
          </a:p>
        </p:txBody>
      </p:sp>
      <p:pic>
        <p:nvPicPr>
          <p:cNvPr id="7177" name="Picture 1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925" y="3713163"/>
            <a:ext cx="1800225" cy="1011237"/>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8" name="Line 131"/>
          <p:cNvSpPr>
            <a:spLocks noChangeShapeType="1"/>
          </p:cNvSpPr>
          <p:nvPr/>
        </p:nvSpPr>
        <p:spPr bwMode="auto">
          <a:xfrm>
            <a:off x="6443663" y="4076700"/>
            <a:ext cx="865187" cy="73025"/>
          </a:xfrm>
          <a:prstGeom prst="line">
            <a:avLst/>
          </a:prstGeom>
          <a:noFill/>
          <a:ln w="127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9" name="Oval 132"/>
          <p:cNvSpPr>
            <a:spLocks noChangeArrowheads="1"/>
          </p:cNvSpPr>
          <p:nvPr/>
        </p:nvSpPr>
        <p:spPr bwMode="auto">
          <a:xfrm>
            <a:off x="7885113" y="4005263"/>
            <a:ext cx="144462" cy="215900"/>
          </a:xfrm>
          <a:prstGeom prst="ellipse">
            <a:avLst/>
          </a:prstGeom>
          <a:noFill/>
          <a:ln w="127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Tx/>
              <a:buNone/>
            </a:pPr>
            <a:endParaRPr lang="zh-CN" altLang="en-US" sz="6000"/>
          </a:p>
        </p:txBody>
      </p:sp>
      <p:pic>
        <p:nvPicPr>
          <p:cNvPr id="7180" name="Picture 1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4940300"/>
            <a:ext cx="1800225" cy="10810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1" name="Picture 1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9925" y="4940300"/>
            <a:ext cx="1800225" cy="10810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82" name="Oval 135"/>
          <p:cNvSpPr>
            <a:spLocks noChangeArrowheads="1"/>
          </p:cNvSpPr>
          <p:nvPr/>
        </p:nvSpPr>
        <p:spPr bwMode="auto">
          <a:xfrm>
            <a:off x="6227763" y="5157788"/>
            <a:ext cx="215900" cy="358775"/>
          </a:xfrm>
          <a:prstGeom prst="ellipse">
            <a:avLst/>
          </a:prstGeom>
          <a:noFill/>
          <a:ln w="127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Tx/>
              <a:buNone/>
            </a:pPr>
            <a:endParaRPr lang="zh-CN" altLang="en-US" sz="6000"/>
          </a:p>
        </p:txBody>
      </p:sp>
      <p:sp>
        <p:nvSpPr>
          <p:cNvPr id="7183" name="Oval 136"/>
          <p:cNvSpPr>
            <a:spLocks noChangeArrowheads="1"/>
          </p:cNvSpPr>
          <p:nvPr/>
        </p:nvSpPr>
        <p:spPr bwMode="auto">
          <a:xfrm>
            <a:off x="7885113" y="5086350"/>
            <a:ext cx="215900" cy="358775"/>
          </a:xfrm>
          <a:prstGeom prst="ellipse">
            <a:avLst/>
          </a:prstGeom>
          <a:noFill/>
          <a:ln w="127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Tx/>
              <a:buNone/>
            </a:pPr>
            <a:endParaRPr lang="zh-CN" altLang="en-US" sz="6000"/>
          </a:p>
        </p:txBody>
      </p:sp>
      <p:sp>
        <p:nvSpPr>
          <p:cNvPr id="7184" name="Rectangle 137"/>
          <p:cNvSpPr>
            <a:spLocks noChangeArrowheads="1"/>
          </p:cNvSpPr>
          <p:nvPr/>
        </p:nvSpPr>
        <p:spPr bwMode="auto">
          <a:xfrm>
            <a:off x="5508625" y="4724400"/>
            <a:ext cx="1223963" cy="144463"/>
          </a:xfrm>
          <a:prstGeom prst="rect">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 typeface="Wingdings" pitchFamily="2" charset="2"/>
              <a:buNone/>
            </a:pPr>
            <a:r>
              <a:rPr lang="en-US" altLang="zh-CN" sz="900"/>
              <a:t>ESC</a:t>
            </a:r>
            <a:r>
              <a:rPr lang="en-US" altLang="zh-CN" sz="900">
                <a:solidFill>
                  <a:srgbClr val="FFCE2A"/>
                </a:solidFill>
              </a:rPr>
              <a:t> </a:t>
            </a:r>
            <a:r>
              <a:rPr lang="en-US" altLang="zh-CN" sz="900"/>
              <a:t>current1</a:t>
            </a:r>
          </a:p>
        </p:txBody>
      </p:sp>
      <p:sp>
        <p:nvSpPr>
          <p:cNvPr id="7185" name="Rectangle 138"/>
          <p:cNvSpPr>
            <a:spLocks noChangeArrowheads="1"/>
          </p:cNvSpPr>
          <p:nvPr/>
        </p:nvSpPr>
        <p:spPr bwMode="auto">
          <a:xfrm>
            <a:off x="7164388" y="4724400"/>
            <a:ext cx="1223962" cy="144463"/>
          </a:xfrm>
          <a:prstGeom prst="rect">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 typeface="Wingdings" pitchFamily="2" charset="2"/>
              <a:buNone/>
            </a:pPr>
            <a:r>
              <a:rPr lang="en-US" altLang="zh-CN" sz="900"/>
              <a:t>ESC</a:t>
            </a:r>
            <a:r>
              <a:rPr lang="en-US" altLang="zh-CN" sz="900">
                <a:solidFill>
                  <a:srgbClr val="FFCE2A"/>
                </a:solidFill>
              </a:rPr>
              <a:t> </a:t>
            </a:r>
            <a:r>
              <a:rPr lang="en-US" altLang="zh-CN" sz="900"/>
              <a:t>current2</a:t>
            </a:r>
          </a:p>
        </p:txBody>
      </p:sp>
      <p:sp>
        <p:nvSpPr>
          <p:cNvPr id="7186" name="Rectangle 139"/>
          <p:cNvSpPr>
            <a:spLocks noChangeArrowheads="1"/>
          </p:cNvSpPr>
          <p:nvPr/>
        </p:nvSpPr>
        <p:spPr bwMode="auto">
          <a:xfrm>
            <a:off x="5435600" y="3500438"/>
            <a:ext cx="1223963" cy="144462"/>
          </a:xfrm>
          <a:prstGeom prst="rect">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 typeface="Wingdings" pitchFamily="2" charset="2"/>
              <a:buNone/>
            </a:pPr>
            <a:r>
              <a:rPr lang="en-US" altLang="zh-CN" sz="900"/>
              <a:t>ESC bias voltage</a:t>
            </a:r>
          </a:p>
        </p:txBody>
      </p:sp>
      <p:pic>
        <p:nvPicPr>
          <p:cNvPr id="7187" name="Picture 1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638" y="1125538"/>
            <a:ext cx="1506537" cy="237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8" name="Picture 1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9563" y="2276475"/>
            <a:ext cx="1887537" cy="124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9" name="Picture 1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0650" y="981075"/>
            <a:ext cx="1223963"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0" name="Text Box 250"/>
          <p:cNvSpPr txBox="1">
            <a:spLocks noChangeArrowheads="1"/>
          </p:cNvSpPr>
          <p:nvPr/>
        </p:nvSpPr>
        <p:spPr bwMode="auto">
          <a:xfrm>
            <a:off x="7219950" y="2349500"/>
            <a:ext cx="376238"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 typeface="Wingdings" pitchFamily="2" charset="2"/>
              <a:buNone/>
            </a:pPr>
            <a:r>
              <a:rPr lang="en-US" altLang="zh-CN" sz="6000">
                <a:solidFill>
                  <a:srgbClr val="FF0000"/>
                </a:solidFill>
              </a:rPr>
              <a:t>W</a:t>
            </a:r>
          </a:p>
        </p:txBody>
      </p:sp>
      <p:sp>
        <p:nvSpPr>
          <p:cNvPr id="7191" name="Text Box 251"/>
          <p:cNvSpPr txBox="1">
            <a:spLocks noChangeArrowheads="1"/>
          </p:cNvSpPr>
          <p:nvPr/>
        </p:nvSpPr>
        <p:spPr bwMode="auto">
          <a:xfrm>
            <a:off x="6894513" y="3833813"/>
            <a:ext cx="733425"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 typeface="Wingdings" pitchFamily="2" charset="2"/>
              <a:buNone/>
            </a:pPr>
            <a:r>
              <a:rPr lang="en-US" altLang="zh-CN" sz="1200"/>
              <a:t>Zoom in</a:t>
            </a:r>
          </a:p>
        </p:txBody>
      </p:sp>
      <p:pic>
        <p:nvPicPr>
          <p:cNvPr id="7192"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913" y="3670300"/>
            <a:ext cx="3756025" cy="2582863"/>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lgn="ctr">
                <a:solidFill>
                  <a:srgbClr val="FF0000"/>
                </a:solidFill>
                <a:miter lim="800000"/>
                <a:headEnd/>
                <a:tailEnd/>
              </a14:hiddenLine>
            </a:ext>
          </a:extLst>
        </p:spPr>
      </p:pic>
      <p:sp>
        <p:nvSpPr>
          <p:cNvPr id="25" name="动作按钮: 后退或前一项 24">
            <a:hlinkClick r:id="rId12"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5919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kumimoji="1" lang="en-US" altLang="zh-CN" dirty="0" smtClean="0">
                <a:solidFill>
                  <a:srgbClr val="4B4B4B"/>
                </a:solidFill>
              </a:rPr>
              <a:t>Case 15: </a:t>
            </a:r>
            <a:r>
              <a:rPr kumimoji="1" lang="en-US" altLang="zh-CN" dirty="0">
                <a:solidFill>
                  <a:srgbClr val="4B4B4B"/>
                </a:solidFill>
              </a:rPr>
              <a:t>B1 L13 PAS LRM Arcing</a:t>
            </a:r>
            <a:endParaRPr kumimoji="1" lang="zh-CN" altLang="en-US" dirty="0">
              <a:solidFill>
                <a:srgbClr val="4B4B4B"/>
              </a:solidFill>
            </a:endParaRPr>
          </a:p>
        </p:txBody>
      </p:sp>
      <p:sp>
        <p:nvSpPr>
          <p:cNvPr id="8195"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spcBef>
                <a:spcPct val="0"/>
              </a:spcBef>
              <a:buFontTx/>
              <a:buNone/>
            </a:pPr>
            <a:fld id="{5DCD1444-6121-418C-972D-EA0A03115A02}" type="slidenum">
              <a:rPr lang="en-US" altLang="zh-CN" sz="1000" smtClean="0">
                <a:solidFill>
                  <a:schemeClr val="bg1"/>
                </a:solidFill>
                <a:ea typeface="宋体" pitchFamily="2" charset="-122"/>
              </a:rPr>
              <a:pPr eaLnBrk="1" hangingPunct="1">
                <a:spcBef>
                  <a:spcPct val="0"/>
                </a:spcBef>
                <a:buFontTx/>
                <a:buNone/>
              </a:pPr>
              <a:t>8</a:t>
            </a:fld>
            <a:endParaRPr lang="en-US" altLang="zh-CN" sz="1000" smtClean="0">
              <a:solidFill>
                <a:schemeClr val="bg1"/>
              </a:solidFill>
              <a:ea typeface="宋体" pitchFamily="2" charset="-122"/>
            </a:endParaRPr>
          </a:p>
        </p:txBody>
      </p:sp>
      <p:sp>
        <p:nvSpPr>
          <p:cNvPr id="8196" name="Text Box 3"/>
          <p:cNvSpPr txBox="1">
            <a:spLocks noChangeArrowheads="1"/>
          </p:cNvSpPr>
          <p:nvPr/>
        </p:nvSpPr>
        <p:spPr bwMode="auto">
          <a:xfrm>
            <a:off x="244475" y="963613"/>
            <a:ext cx="5275263" cy="40811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9413" indent="-379413" algn="l" eaLnBrk="0" hangingPunct="0">
              <a:spcBef>
                <a:spcPts val="600"/>
              </a:spcBef>
              <a:buFont typeface="Wingdings" pitchFamily="2" charset="2"/>
              <a:buChar char="§"/>
              <a:defRPr sz="2000">
                <a:solidFill>
                  <a:schemeClr val="tx1"/>
                </a:solidFill>
                <a:latin typeface="Arial" charset="0"/>
              </a:defRPr>
            </a:lvl1pPr>
            <a:lvl2pPr marL="912813" indent="-342900" algn="l" eaLnBrk="0" hangingPunct="0">
              <a:spcBef>
                <a:spcPts val="600"/>
              </a:spcBef>
              <a:buFont typeface="Arial" charset="0"/>
              <a:buChar char="–"/>
              <a:defRPr>
                <a:solidFill>
                  <a:schemeClr val="tx1"/>
                </a:solidFill>
                <a:latin typeface="Arial" charset="0"/>
              </a:defRPr>
            </a:lvl2pPr>
            <a:lvl3pPr marL="1257300" indent="-342900" algn="l" eaLnBrk="0" hangingPunct="0">
              <a:spcBef>
                <a:spcPts val="600"/>
              </a:spcBef>
              <a:buFont typeface="Arial" charset="0"/>
              <a:buChar char="•"/>
              <a:defRPr sz="1600">
                <a:solidFill>
                  <a:schemeClr val="tx1"/>
                </a:solidFill>
                <a:latin typeface="Arial" charset="0"/>
              </a:defRPr>
            </a:lvl3pPr>
            <a:lvl4pPr marL="1714500" indent="-342900" algn="l" eaLnBrk="0" hangingPunct="0">
              <a:spcBef>
                <a:spcPts val="600"/>
              </a:spcBef>
              <a:buFont typeface="Arial" charset="0"/>
              <a:buChar char="–"/>
              <a:defRPr sz="1400">
                <a:solidFill>
                  <a:schemeClr val="tx1"/>
                </a:solidFill>
                <a:latin typeface="Arial" charset="0"/>
              </a:defRPr>
            </a:lvl4pPr>
            <a:lvl5pPr marL="2171700" indent="-342900" algn="l" eaLnBrk="0" hangingPunct="0">
              <a:spcBef>
                <a:spcPts val="600"/>
              </a:spcBef>
              <a:buFont typeface="Arial" charset="0"/>
              <a:buChar char="•"/>
              <a:defRPr sz="1400">
                <a:solidFill>
                  <a:schemeClr val="tx1"/>
                </a:solidFill>
                <a:latin typeface="Arial" charset="0"/>
              </a:defRPr>
            </a:lvl5pPr>
            <a:lvl6pPr marL="2628900" indent="-342900" eaLnBrk="0" fontAlgn="base" hangingPunct="0">
              <a:spcBef>
                <a:spcPts val="600"/>
              </a:spcBef>
              <a:spcAft>
                <a:spcPct val="0"/>
              </a:spcAft>
              <a:buFont typeface="Arial" charset="0"/>
              <a:buChar char="•"/>
              <a:defRPr sz="1400">
                <a:solidFill>
                  <a:schemeClr val="tx1"/>
                </a:solidFill>
                <a:latin typeface="Arial" charset="0"/>
              </a:defRPr>
            </a:lvl6pPr>
            <a:lvl7pPr marL="3086100" indent="-342900" eaLnBrk="0" fontAlgn="base" hangingPunct="0">
              <a:spcBef>
                <a:spcPts val="600"/>
              </a:spcBef>
              <a:spcAft>
                <a:spcPct val="0"/>
              </a:spcAft>
              <a:buFont typeface="Arial" charset="0"/>
              <a:buChar char="•"/>
              <a:defRPr sz="1400">
                <a:solidFill>
                  <a:schemeClr val="tx1"/>
                </a:solidFill>
                <a:latin typeface="Arial" charset="0"/>
              </a:defRPr>
            </a:lvl7pPr>
            <a:lvl8pPr marL="3543300" indent="-342900" eaLnBrk="0" fontAlgn="base" hangingPunct="0">
              <a:spcBef>
                <a:spcPts val="600"/>
              </a:spcBef>
              <a:spcAft>
                <a:spcPct val="0"/>
              </a:spcAft>
              <a:buFont typeface="Arial" charset="0"/>
              <a:buChar char="•"/>
              <a:defRPr sz="1400">
                <a:solidFill>
                  <a:schemeClr val="tx1"/>
                </a:solidFill>
                <a:latin typeface="Arial" charset="0"/>
              </a:defRPr>
            </a:lvl8pPr>
            <a:lvl9pPr marL="4000500" indent="-3429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Issue Description:</a:t>
            </a:r>
          </a:p>
          <a:p>
            <a:pPr eaLnBrk="1" hangingPunct="1">
              <a:lnSpc>
                <a:spcPct val="120000"/>
              </a:lnSpc>
              <a:spcBef>
                <a:spcPct val="0"/>
              </a:spcBef>
              <a:buFont typeface="Wingdings" panose="05000000000000000000" pitchFamily="2" charset="2"/>
              <a:buChar char="ü"/>
            </a:pPr>
            <a:r>
              <a:rPr lang="en-US" altLang="zh-CN" sz="1600" b="0" dirty="0">
                <a:solidFill>
                  <a:schemeClr val="tx2"/>
                </a:solidFill>
              </a:rPr>
              <a:t>GEOXL13_D release L13 PAS1-LRM on 9-27. </a:t>
            </a:r>
          </a:p>
          <a:p>
            <a:pPr eaLnBrk="1" hangingPunct="1">
              <a:lnSpc>
                <a:spcPct val="120000"/>
              </a:lnSpc>
              <a:spcBef>
                <a:spcPct val="0"/>
              </a:spcBef>
              <a:buFont typeface="Wingdings" panose="05000000000000000000" pitchFamily="2" charset="2"/>
              <a:buChar char="ü"/>
            </a:pPr>
            <a:r>
              <a:rPr lang="en-US" altLang="zh-CN" sz="1600" b="0" dirty="0">
                <a:solidFill>
                  <a:schemeClr val="tx2"/>
                </a:solidFill>
              </a:rPr>
              <a:t>11-21 Do 1st cycle wet clean</a:t>
            </a:r>
          </a:p>
          <a:p>
            <a:pPr eaLnBrk="1" hangingPunct="1">
              <a:lnSpc>
                <a:spcPct val="120000"/>
              </a:lnSpc>
              <a:spcBef>
                <a:spcPct val="0"/>
              </a:spcBef>
              <a:buFont typeface="Wingdings" panose="05000000000000000000" pitchFamily="2" charset="2"/>
              <a:buChar char="ü"/>
            </a:pPr>
            <a:r>
              <a:rPr lang="en-US" altLang="zh-CN" sz="1600" b="0" dirty="0">
                <a:solidFill>
                  <a:schemeClr val="tx2"/>
                </a:solidFill>
              </a:rPr>
              <a:t>After chamber recover, step8 IEMS ESC BIAS Voltage drop from –20 to –240, inline defect scan find arcing issue, in wafer center area, source is seal ring. 11-23</a:t>
            </a:r>
          </a:p>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Root cause analysis:</a:t>
            </a:r>
          </a:p>
          <a:p>
            <a:pPr eaLnBrk="1" hangingPunct="1">
              <a:lnSpc>
                <a:spcPct val="120000"/>
              </a:lnSpc>
              <a:spcBef>
                <a:spcPct val="0"/>
              </a:spcBef>
              <a:buFont typeface="Wingdings" panose="05000000000000000000" pitchFamily="2" charset="2"/>
              <a:buChar char="ü"/>
            </a:pPr>
            <a:r>
              <a:rPr lang="en-US" altLang="zh-CN" sz="1600" b="0" dirty="0">
                <a:solidFill>
                  <a:schemeClr val="tx2"/>
                </a:solidFill>
              </a:rPr>
              <a:t>Chamber condition shift. 1st cycle chamber condition maybe is not a normal condition.</a:t>
            </a:r>
          </a:p>
          <a:p>
            <a:pPr eaLnBrk="1" hangingPunct="1">
              <a:lnSpc>
                <a:spcPct val="120000"/>
              </a:lnSpc>
              <a:spcBef>
                <a:spcPct val="0"/>
              </a:spcBef>
              <a:buFont typeface="Wingdings" panose="05000000000000000000" pitchFamily="2" charset="2"/>
              <a:buChar char="ü"/>
            </a:pPr>
            <a:r>
              <a:rPr lang="en-US" altLang="zh-CN" sz="1600" b="0" dirty="0">
                <a:solidFill>
                  <a:schemeClr val="tx2"/>
                </a:solidFill>
              </a:rPr>
              <a:t>Recipe margin.                                      </a:t>
            </a:r>
          </a:p>
          <a:p>
            <a:pPr eaLnBrk="1" hangingPunct="1">
              <a:lnSpc>
                <a:spcPct val="120000"/>
              </a:lnSpc>
              <a:spcBef>
                <a:spcPct val="10000"/>
              </a:spcBef>
              <a:spcAft>
                <a:spcPct val="10000"/>
              </a:spcAft>
              <a:buFont typeface="Wingdings" panose="05000000000000000000" pitchFamily="2" charset="2"/>
              <a:buChar char="p"/>
            </a:pPr>
            <a:r>
              <a:rPr lang="en-US" altLang="zh-CN" sz="1600" b="1" u="sng" dirty="0" smtClean="0">
                <a:solidFill>
                  <a:srgbClr val="0000FF"/>
                </a:solidFill>
                <a:latin typeface="+mn-lt"/>
                <a:ea typeface="宋体" pitchFamily="2" charset="-122"/>
              </a:rPr>
              <a:t>Solution:</a:t>
            </a:r>
          </a:p>
          <a:p>
            <a:pPr eaLnBrk="1" hangingPunct="1">
              <a:lnSpc>
                <a:spcPct val="120000"/>
              </a:lnSpc>
              <a:spcBef>
                <a:spcPct val="10000"/>
              </a:spcBef>
              <a:spcAft>
                <a:spcPct val="10000"/>
              </a:spcAft>
              <a:buFont typeface="Wingdings" panose="05000000000000000000" pitchFamily="2" charset="2"/>
              <a:buChar char="ü"/>
            </a:pPr>
            <a:r>
              <a:rPr lang="en-US" altLang="zh-CN" sz="1600" b="0" dirty="0" smtClean="0">
                <a:solidFill>
                  <a:schemeClr val="tx2"/>
                </a:solidFill>
              </a:rPr>
              <a:t>Optimize </a:t>
            </a:r>
            <a:r>
              <a:rPr lang="en-US" altLang="zh-CN" sz="1600" b="0" dirty="0">
                <a:solidFill>
                  <a:schemeClr val="tx2"/>
                </a:solidFill>
              </a:rPr>
              <a:t>recipe.</a:t>
            </a:r>
          </a:p>
        </p:txBody>
      </p:sp>
      <p:pic>
        <p:nvPicPr>
          <p:cNvPr id="81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0338" y="2595563"/>
            <a:ext cx="3903662"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38" y="963613"/>
            <a:ext cx="2246312" cy="16319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9" name="Picture 4"/>
          <p:cNvPicPr>
            <a:picLocks noChangeAspect="1" noChangeArrowheads="1"/>
          </p:cNvPicPr>
          <p:nvPr/>
        </p:nvPicPr>
        <p:blipFill>
          <a:blip r:embed="rId4">
            <a:lum bright="18000"/>
            <a:extLst>
              <a:ext uri="{28A0092B-C50C-407E-A947-70E740481C1C}">
                <a14:useLocalDpi xmlns:a14="http://schemas.microsoft.com/office/drawing/2010/main" val="0"/>
              </a:ext>
            </a:extLst>
          </a:blip>
          <a:srcRect/>
          <a:stretch>
            <a:fillRect/>
          </a:stretch>
        </p:blipFill>
        <p:spPr bwMode="auto">
          <a:xfrm>
            <a:off x="6904038" y="950913"/>
            <a:ext cx="803275"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8563" y="950913"/>
            <a:ext cx="1595437" cy="159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038" y="1754188"/>
            <a:ext cx="803275" cy="80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2" name="椭圆 12"/>
          <p:cNvSpPr>
            <a:spLocks noChangeArrowheads="1"/>
          </p:cNvSpPr>
          <p:nvPr/>
        </p:nvSpPr>
        <p:spPr bwMode="auto">
          <a:xfrm>
            <a:off x="7192963" y="1993900"/>
            <a:ext cx="293687" cy="30480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algn="ctr" eaLnBrk="1" hangingPunct="1">
              <a:spcBef>
                <a:spcPct val="0"/>
              </a:spcBef>
              <a:buFontTx/>
              <a:buNone/>
            </a:pPr>
            <a:endParaRPr lang="zh-CN" altLang="en-US" sz="6000"/>
          </a:p>
        </p:txBody>
      </p:sp>
      <p:cxnSp>
        <p:nvCxnSpPr>
          <p:cNvPr id="8203" name="直接箭头连接符 14"/>
          <p:cNvCxnSpPr>
            <a:cxnSpLocks noChangeShapeType="1"/>
          </p:cNvCxnSpPr>
          <p:nvPr/>
        </p:nvCxnSpPr>
        <p:spPr bwMode="auto">
          <a:xfrm flipV="1">
            <a:off x="7486650" y="1779588"/>
            <a:ext cx="628650" cy="290512"/>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20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0338" y="4381500"/>
            <a:ext cx="3598862" cy="2281238"/>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lgn="ctr">
                <a:solidFill>
                  <a:srgbClr val="FF0000"/>
                </a:solidFill>
                <a:miter lim="800000"/>
                <a:headEnd/>
                <a:tailEnd/>
              </a14:hiddenLine>
            </a:ext>
          </a:extLst>
        </p:spPr>
      </p:pic>
      <p:sp>
        <p:nvSpPr>
          <p:cNvPr id="13" name="动作按钮: 后退或前一项 12">
            <a:hlinkClick r:id="rId8"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22373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noFill/>
          <a:ln w="9525">
            <a:noFill/>
            <a:miter lim="800000"/>
            <a:headEnd/>
            <a:tailEnd/>
          </a:ln>
        </p:spPr>
        <p:txBody>
          <a:bodyPr vert="horz" wrap="square" lIns="91440" tIns="45720" rIns="91440" bIns="45720" numCol="1" anchor="b" anchorCtr="0" compatLnSpc="1">
            <a:prstTxWarp prst="textNoShape">
              <a:avLst/>
            </a:prstTxWarp>
          </a:bodyPr>
          <a:lstStyle/>
          <a:p>
            <a:r>
              <a:rPr kumimoji="1" lang="en-US" altLang="zh-CN" dirty="0" smtClean="0">
                <a:solidFill>
                  <a:srgbClr val="4B4B4B"/>
                </a:solidFill>
              </a:rPr>
              <a:t>Case 16: </a:t>
            </a:r>
            <a:r>
              <a:rPr kumimoji="1" lang="en-US" altLang="zh-CN" dirty="0">
                <a:solidFill>
                  <a:srgbClr val="4B4B4B"/>
                </a:solidFill>
              </a:rPr>
              <a:t>B1 </a:t>
            </a:r>
            <a:r>
              <a:rPr kumimoji="1" lang="en-US" altLang="zh-CN" dirty="0" err="1">
                <a:solidFill>
                  <a:srgbClr val="4B4B4B"/>
                </a:solidFill>
              </a:rPr>
              <a:t>eMax</a:t>
            </a:r>
            <a:r>
              <a:rPr kumimoji="1" lang="en-US" altLang="zh-CN" dirty="0">
                <a:solidFill>
                  <a:srgbClr val="4B4B4B"/>
                </a:solidFill>
              </a:rPr>
              <a:t> PAS2 Arcing</a:t>
            </a:r>
            <a:endParaRPr kumimoji="1" lang="zh-CN" altLang="en-US" dirty="0">
              <a:solidFill>
                <a:srgbClr val="4B4B4B"/>
              </a:solidFill>
            </a:endParaRPr>
          </a:p>
        </p:txBody>
      </p:sp>
      <p:sp>
        <p:nvSpPr>
          <p:cNvPr id="9219"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spcBef>
                <a:spcPct val="0"/>
              </a:spcBef>
              <a:buFontTx/>
              <a:buNone/>
            </a:pPr>
            <a:fld id="{F63470A3-0140-4111-AD15-730255679338}" type="slidenum">
              <a:rPr lang="en-US" altLang="zh-CN" sz="1000" smtClean="0">
                <a:solidFill>
                  <a:schemeClr val="bg1"/>
                </a:solidFill>
                <a:ea typeface="宋体" pitchFamily="2" charset="-122"/>
              </a:rPr>
              <a:pPr eaLnBrk="1" hangingPunct="1">
                <a:spcBef>
                  <a:spcPct val="0"/>
                </a:spcBef>
                <a:buFontTx/>
                <a:buNone/>
              </a:pPr>
              <a:t>9</a:t>
            </a:fld>
            <a:endParaRPr lang="en-US" altLang="zh-CN" sz="1000" smtClean="0">
              <a:solidFill>
                <a:schemeClr val="bg1"/>
              </a:solidFill>
              <a:ea typeface="宋体" pitchFamily="2" charset="-122"/>
            </a:endParaRPr>
          </a:p>
        </p:txBody>
      </p:sp>
      <p:sp>
        <p:nvSpPr>
          <p:cNvPr id="9220" name="矩形 5"/>
          <p:cNvSpPr>
            <a:spLocks noChangeArrowheads="1"/>
          </p:cNvSpPr>
          <p:nvPr/>
        </p:nvSpPr>
        <p:spPr bwMode="auto">
          <a:xfrm>
            <a:off x="166688" y="992188"/>
            <a:ext cx="4572000" cy="46474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9413" indent="-379413" algn="l" eaLnBrk="0" hangingPunct="0">
              <a:spcBef>
                <a:spcPts val="600"/>
              </a:spcBef>
              <a:buFont typeface="Wingdings" pitchFamily="2" charset="2"/>
              <a:buChar char="§"/>
              <a:defRPr sz="2000">
                <a:solidFill>
                  <a:schemeClr val="tx1"/>
                </a:solidFill>
                <a:latin typeface="Arial" charset="0"/>
              </a:defRPr>
            </a:lvl1pPr>
            <a:lvl2pPr marL="742950" indent="-285750" algn="l" eaLnBrk="0" hangingPunct="0">
              <a:spcBef>
                <a:spcPts val="600"/>
              </a:spcBef>
              <a:buFont typeface="Arial" charset="0"/>
              <a:buChar char="–"/>
              <a:defRPr>
                <a:solidFill>
                  <a:schemeClr val="tx1"/>
                </a:solidFill>
                <a:latin typeface="Arial" charset="0"/>
              </a:defRPr>
            </a:lvl2pPr>
            <a:lvl3pPr marL="1143000" indent="-228600" algn="l" eaLnBrk="0" hangingPunct="0">
              <a:spcBef>
                <a:spcPts val="600"/>
              </a:spcBef>
              <a:buFont typeface="Arial" charset="0"/>
              <a:buChar char="•"/>
              <a:defRPr sz="1600">
                <a:solidFill>
                  <a:schemeClr val="tx1"/>
                </a:solidFill>
                <a:latin typeface="Arial" charset="0"/>
              </a:defRPr>
            </a:lvl3pPr>
            <a:lvl4pPr marL="1600200" indent="-228600" algn="l" eaLnBrk="0" hangingPunct="0">
              <a:spcBef>
                <a:spcPts val="600"/>
              </a:spcBef>
              <a:buFont typeface="Arial" charset="0"/>
              <a:buChar char="–"/>
              <a:defRPr sz="1400">
                <a:solidFill>
                  <a:schemeClr val="tx1"/>
                </a:solidFill>
                <a:latin typeface="Arial" charset="0"/>
              </a:defRPr>
            </a:lvl4pPr>
            <a:lvl5pPr marL="2057400" indent="-228600" algn="l" eaLnBrk="0" hangingPunct="0">
              <a:spcBef>
                <a:spcPts val="600"/>
              </a:spcBef>
              <a:buFont typeface="Arial" charset="0"/>
              <a:buChar char="•"/>
              <a:defRPr sz="1400">
                <a:solidFill>
                  <a:schemeClr val="tx1"/>
                </a:solidFill>
                <a:latin typeface="Arial" charset="0"/>
              </a:defRPr>
            </a:lvl5pPr>
            <a:lvl6pPr marL="2514600" indent="-228600" eaLnBrk="0" fontAlgn="base" hangingPunct="0">
              <a:spcBef>
                <a:spcPts val="600"/>
              </a:spcBef>
              <a:spcAft>
                <a:spcPct val="0"/>
              </a:spcAft>
              <a:buFont typeface="Arial" charset="0"/>
              <a:buChar char="•"/>
              <a:defRPr sz="1400">
                <a:solidFill>
                  <a:schemeClr val="tx1"/>
                </a:solidFill>
                <a:latin typeface="Arial" charset="0"/>
              </a:defRPr>
            </a:lvl6pPr>
            <a:lvl7pPr marL="2971800" indent="-228600" eaLnBrk="0" fontAlgn="base" hangingPunct="0">
              <a:spcBef>
                <a:spcPts val="600"/>
              </a:spcBef>
              <a:spcAft>
                <a:spcPct val="0"/>
              </a:spcAft>
              <a:buFont typeface="Arial" charset="0"/>
              <a:buChar char="•"/>
              <a:defRPr sz="1400">
                <a:solidFill>
                  <a:schemeClr val="tx1"/>
                </a:solidFill>
                <a:latin typeface="Arial" charset="0"/>
              </a:defRPr>
            </a:lvl7pPr>
            <a:lvl8pPr marL="3429000" indent="-228600" eaLnBrk="0" fontAlgn="base" hangingPunct="0">
              <a:spcBef>
                <a:spcPts val="600"/>
              </a:spcBef>
              <a:spcAft>
                <a:spcPct val="0"/>
              </a:spcAft>
              <a:buFont typeface="Arial" charset="0"/>
              <a:buChar char="•"/>
              <a:defRPr sz="1400">
                <a:solidFill>
                  <a:schemeClr val="tx1"/>
                </a:solidFill>
                <a:latin typeface="Arial" charset="0"/>
              </a:defRPr>
            </a:lvl8pPr>
            <a:lvl9pPr marL="3886200" indent="-228600" eaLnBrk="0" fontAlgn="base" hangingPunct="0">
              <a:spcBef>
                <a:spcPts val="600"/>
              </a:spcBef>
              <a:spcAft>
                <a:spcPct val="0"/>
              </a:spcAft>
              <a:buFont typeface="Arial" charset="0"/>
              <a:buChar char="•"/>
              <a:defRPr sz="1400">
                <a:solidFill>
                  <a:schemeClr val="tx1"/>
                </a:solidFill>
                <a:latin typeface="Arial" charset="0"/>
              </a:defRPr>
            </a:lvl9pPr>
          </a:lstStyle>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Issue description: </a:t>
            </a:r>
          </a:p>
          <a:p>
            <a:pPr eaLnBrk="1" hangingPunct="1">
              <a:lnSpc>
                <a:spcPct val="120000"/>
              </a:lnSpc>
              <a:spcBef>
                <a:spcPct val="0"/>
              </a:spcBef>
              <a:buClr>
                <a:schemeClr val="bg1"/>
              </a:buClr>
              <a:buFont typeface="Wingdings" pitchFamily="2" charset="2"/>
              <a:buChar char="p"/>
            </a:pPr>
            <a:r>
              <a:rPr lang="en-US" altLang="zh-CN" sz="1600" b="0" dirty="0">
                <a:solidFill>
                  <a:schemeClr val="tx2"/>
                </a:solidFill>
              </a:rPr>
              <a:t>Frequently down possible arcing, Almost all applications suffered this issue including PA203 (No </a:t>
            </a:r>
            <a:r>
              <a:rPr lang="en-US" altLang="zh-CN" sz="1600" b="0" dirty="0" err="1">
                <a:solidFill>
                  <a:schemeClr val="tx2"/>
                </a:solidFill>
              </a:rPr>
              <a:t>TiN</a:t>
            </a:r>
            <a:r>
              <a:rPr lang="en-US" altLang="zh-CN" sz="1600" b="0" dirty="0">
                <a:solidFill>
                  <a:schemeClr val="tx2"/>
                </a:solidFill>
              </a:rPr>
              <a:t> cap), PA204(</a:t>
            </a:r>
            <a:r>
              <a:rPr lang="en-US" altLang="zh-CN" sz="1600" b="0" dirty="0" err="1">
                <a:solidFill>
                  <a:schemeClr val="tx2"/>
                </a:solidFill>
              </a:rPr>
              <a:t>TiN</a:t>
            </a:r>
            <a:r>
              <a:rPr lang="en-US" altLang="zh-CN" sz="1600" b="0" dirty="0">
                <a:solidFill>
                  <a:schemeClr val="tx2"/>
                </a:solidFill>
              </a:rPr>
              <a:t> cap), TD WV Pad2 (</a:t>
            </a:r>
            <a:r>
              <a:rPr lang="en-US" altLang="zh-CN" sz="1600" b="0" dirty="0" err="1">
                <a:solidFill>
                  <a:schemeClr val="tx2"/>
                </a:solidFill>
              </a:rPr>
              <a:t>TiN</a:t>
            </a:r>
            <a:r>
              <a:rPr lang="en-US" altLang="zh-CN" sz="1600" b="0" dirty="0">
                <a:solidFill>
                  <a:schemeClr val="tx2"/>
                </a:solidFill>
              </a:rPr>
              <a:t> cap), etc. Always happened at wafer edge in seal ring area. </a:t>
            </a:r>
          </a:p>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Root cause: </a:t>
            </a:r>
          </a:p>
          <a:p>
            <a:pPr eaLnBrk="1" hangingPunct="1">
              <a:lnSpc>
                <a:spcPct val="120000"/>
              </a:lnSpc>
              <a:spcBef>
                <a:spcPct val="0"/>
              </a:spcBef>
              <a:buClr>
                <a:schemeClr val="bg1"/>
              </a:buClr>
              <a:buFont typeface="Wingdings" pitchFamily="2" charset="2"/>
              <a:buChar char="p"/>
            </a:pPr>
            <a:r>
              <a:rPr lang="en-US" altLang="zh-CN" sz="1600" b="0" dirty="0">
                <a:solidFill>
                  <a:schemeClr val="tx2"/>
                </a:solidFill>
              </a:rPr>
              <a:t>Suspect </a:t>
            </a:r>
            <a:r>
              <a:rPr lang="en-US" altLang="zh-CN" sz="1600" b="0" dirty="0" err="1">
                <a:solidFill>
                  <a:schemeClr val="tx2"/>
                </a:solidFill>
              </a:rPr>
              <a:t>ALFx</a:t>
            </a:r>
            <a:r>
              <a:rPr lang="en-US" altLang="zh-CN" sz="1600" b="0" dirty="0">
                <a:solidFill>
                  <a:schemeClr val="tx2"/>
                </a:solidFill>
              </a:rPr>
              <a:t> or </a:t>
            </a:r>
            <a:r>
              <a:rPr lang="en-US" altLang="zh-CN" sz="1600" b="0" dirty="0" err="1">
                <a:solidFill>
                  <a:schemeClr val="tx2"/>
                </a:solidFill>
              </a:rPr>
              <a:t>TiFx</a:t>
            </a:r>
            <a:r>
              <a:rPr lang="en-US" altLang="zh-CN" sz="1600" b="0" dirty="0">
                <a:solidFill>
                  <a:schemeClr val="tx2"/>
                </a:solidFill>
              </a:rPr>
              <a:t> particle disturbance and fall between wafer edge and SI ring from Quartz ring and induce plasma spiking(arcing).</a:t>
            </a:r>
          </a:p>
          <a:p>
            <a:pPr eaLnBrk="1" hangingPunct="1">
              <a:lnSpc>
                <a:spcPct val="120000"/>
              </a:lnSpc>
              <a:spcBef>
                <a:spcPct val="10000"/>
              </a:spcBef>
              <a:spcAft>
                <a:spcPct val="10000"/>
              </a:spcAft>
              <a:buFont typeface="Wingdings" panose="05000000000000000000" pitchFamily="2" charset="2"/>
              <a:buChar char="p"/>
            </a:pPr>
            <a:r>
              <a:rPr lang="en-US" altLang="zh-CN" sz="1600" b="1" u="sng" dirty="0">
                <a:solidFill>
                  <a:srgbClr val="0000FF"/>
                </a:solidFill>
                <a:latin typeface="+mn-lt"/>
                <a:ea typeface="宋体" pitchFamily="2" charset="-122"/>
              </a:rPr>
              <a:t>Solution: </a:t>
            </a:r>
          </a:p>
          <a:p>
            <a:pPr eaLnBrk="1" hangingPunct="1">
              <a:lnSpc>
                <a:spcPct val="120000"/>
              </a:lnSpc>
              <a:spcBef>
                <a:spcPct val="0"/>
              </a:spcBef>
              <a:buClr>
                <a:schemeClr val="bg1"/>
              </a:buClr>
              <a:buFont typeface="Wingdings" pitchFamily="2" charset="2"/>
              <a:buChar char="p"/>
            </a:pPr>
            <a:r>
              <a:rPr lang="en-US" altLang="zh-CN" sz="1600" b="0" dirty="0">
                <a:solidFill>
                  <a:schemeClr val="tx2"/>
                </a:solidFill>
              </a:rPr>
              <a:t>L shape ring  +  dry clean + season+ fine tune ESC voltage + fine tune B/H pressure </a:t>
            </a:r>
          </a:p>
          <a:p>
            <a:pPr eaLnBrk="1" hangingPunct="1">
              <a:lnSpc>
                <a:spcPct val="120000"/>
              </a:lnSpc>
              <a:spcBef>
                <a:spcPct val="0"/>
              </a:spcBef>
              <a:buFont typeface="Wingdings" pitchFamily="2" charset="2"/>
              <a:buChar char="p"/>
            </a:pPr>
            <a:endParaRPr lang="en-US" altLang="zh-CN" sz="1600" dirty="0"/>
          </a:p>
        </p:txBody>
      </p:sp>
      <p:pic>
        <p:nvPicPr>
          <p:cNvPr id="9221"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688" y="838200"/>
            <a:ext cx="4405312" cy="1254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174" descr="IMG_0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688" y="2092325"/>
            <a:ext cx="42672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4357688"/>
            <a:ext cx="4267200" cy="1735137"/>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8575" algn="ctr">
                <a:solidFill>
                  <a:srgbClr val="FF0000"/>
                </a:solidFill>
                <a:miter lim="800000"/>
                <a:headEnd/>
                <a:tailEnd/>
              </a14:hiddenLine>
            </a:ext>
          </a:extLst>
        </p:spPr>
      </p:pic>
      <p:sp>
        <p:nvSpPr>
          <p:cNvPr id="8" name="动作按钮: 后退或前一项 7">
            <a:hlinkClick r:id="rId5" action="ppaction://hlinksldjump" highlightClick="1"/>
          </p:cNvPr>
          <p:cNvSpPr/>
          <p:nvPr/>
        </p:nvSpPr>
        <p:spPr>
          <a:xfrm>
            <a:off x="8356600" y="5858918"/>
            <a:ext cx="371475" cy="325982"/>
          </a:xfrm>
          <a:prstGeom prst="actionButtonBackPrevious">
            <a:avLst/>
          </a:prstGeom>
          <a:solidFill>
            <a:schemeClr val="accent5">
              <a:lumMod val="60000"/>
              <a:lumOff val="4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6506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B1 Cost Element Financial Review Monthly Report (Feb) 3-23">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MIC Template">
  <a:themeElements>
    <a:clrScheme name="Custom 27">
      <a:dk1>
        <a:srgbClr val="4B4B4B"/>
      </a:dk1>
      <a:lt1>
        <a:srgbClr val="FFFFFF"/>
      </a:lt1>
      <a:dk2>
        <a:srgbClr val="061E3C"/>
      </a:dk2>
      <a:lt2>
        <a:srgbClr val="DCDCDC"/>
      </a:lt2>
      <a:accent1>
        <a:srgbClr val="4599C3"/>
      </a:accent1>
      <a:accent2>
        <a:srgbClr val="DCDCDC"/>
      </a:accent2>
      <a:accent3>
        <a:srgbClr val="8C8C8C"/>
      </a:accent3>
      <a:accent4>
        <a:srgbClr val="9BEEFF"/>
      </a:accent4>
      <a:accent5>
        <a:srgbClr val="92D400"/>
      </a:accent5>
      <a:accent6>
        <a:srgbClr val="FECB00"/>
      </a:accent6>
      <a:hlink>
        <a:srgbClr val="4599C3"/>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SMIC Template">
  <a:themeElements>
    <a:clrScheme name="Custom 27">
      <a:dk1>
        <a:srgbClr val="4B4B4B"/>
      </a:dk1>
      <a:lt1>
        <a:srgbClr val="FFFFFF"/>
      </a:lt1>
      <a:dk2>
        <a:srgbClr val="061E3C"/>
      </a:dk2>
      <a:lt2>
        <a:srgbClr val="DCDCDC"/>
      </a:lt2>
      <a:accent1>
        <a:srgbClr val="4599C3"/>
      </a:accent1>
      <a:accent2>
        <a:srgbClr val="DCDCDC"/>
      </a:accent2>
      <a:accent3>
        <a:srgbClr val="8C8C8C"/>
      </a:accent3>
      <a:accent4>
        <a:srgbClr val="9BEEFF"/>
      </a:accent4>
      <a:accent5>
        <a:srgbClr val="92D400"/>
      </a:accent5>
      <a:accent6>
        <a:srgbClr val="FECB00"/>
      </a:accent6>
      <a:hlink>
        <a:srgbClr val="4599C3"/>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2_SMIC Template">
  <a:themeElements>
    <a:clrScheme name="Custom 27">
      <a:dk1>
        <a:srgbClr val="4B4B4B"/>
      </a:dk1>
      <a:lt1>
        <a:srgbClr val="FFFFFF"/>
      </a:lt1>
      <a:dk2>
        <a:srgbClr val="061E3C"/>
      </a:dk2>
      <a:lt2>
        <a:srgbClr val="DCDCDC"/>
      </a:lt2>
      <a:accent1>
        <a:srgbClr val="4599C3"/>
      </a:accent1>
      <a:accent2>
        <a:srgbClr val="DCDCDC"/>
      </a:accent2>
      <a:accent3>
        <a:srgbClr val="8C8C8C"/>
      </a:accent3>
      <a:accent4>
        <a:srgbClr val="9BEEFF"/>
      </a:accent4>
      <a:accent5>
        <a:srgbClr val="92D400"/>
      </a:accent5>
      <a:accent6>
        <a:srgbClr val="FECB00"/>
      </a:accent6>
      <a:hlink>
        <a:srgbClr val="4599C3"/>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50000"/>
          </a:lnSpc>
          <a:spcBef>
            <a:spcPts val="600"/>
          </a:spcBef>
          <a:spcAft>
            <a:spcPct val="0"/>
          </a:spcAft>
          <a:buClrTx/>
          <a:buSzTx/>
          <a:buFont typeface="Wingdings" pitchFamily="2" charset="2"/>
          <a:buChar char="•"/>
          <a:tabLst/>
          <a:defRPr kumimoji="0" lang="en-US" sz="60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50000"/>
          </a:lnSpc>
          <a:spcBef>
            <a:spcPts val="600"/>
          </a:spcBef>
          <a:spcAft>
            <a:spcPct val="0"/>
          </a:spcAft>
          <a:buClrTx/>
          <a:buSzTx/>
          <a:buFont typeface="Wingdings" pitchFamily="2" charset="2"/>
          <a:buChar char="•"/>
          <a:tabLst/>
          <a:defRPr kumimoji="0" lang="en-US" sz="6000" b="0" i="0" u="none" strike="noStrike" cap="none" normalizeH="0" baseline="0" smtClean="0">
            <a:ln>
              <a:noFill/>
            </a:ln>
            <a:solidFill>
              <a:schemeClr val="tx1"/>
            </a:solidFill>
            <a:effectLst/>
            <a:latin typeface="Arial" charset="0"/>
            <a:ea typeface="宋体" pitchFamily="2" charset="-122"/>
          </a:defRPr>
        </a:defPPr>
      </a:lstStyle>
    </a:lnDef>
  </a:objectDefaults>
  <a:extraClrSchemeLst/>
</a:theme>
</file>

<file path=ppt/theme/theme5.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B1 Cost Element Financial Review Monthly Report (Feb) 3-23</Template>
  <TotalTime>0</TotalTime>
  <Words>680</Words>
  <Application>Microsoft Macintosh PowerPoint</Application>
  <PresentationFormat>如螢幕大小 (4:3)</PresentationFormat>
  <Paragraphs>123</Paragraphs>
  <Slides>9</Slides>
  <Notes>1</Notes>
  <HiddenSlides>0</HiddenSlides>
  <MMClips>0</MMClips>
  <ScaleCrop>false</ScaleCrop>
  <HeadingPairs>
    <vt:vector size="8" baseType="variant">
      <vt:variant>
        <vt:lpstr>使用字型</vt:lpstr>
      </vt:variant>
      <vt:variant>
        <vt:i4>15</vt:i4>
      </vt:variant>
      <vt:variant>
        <vt:lpstr>佈景主題</vt:lpstr>
      </vt:variant>
      <vt:variant>
        <vt:i4>5</vt:i4>
      </vt:variant>
      <vt:variant>
        <vt:lpstr>內嵌 OLE 伺服程式</vt:lpstr>
      </vt:variant>
      <vt:variant>
        <vt:i4>2</vt:i4>
      </vt:variant>
      <vt:variant>
        <vt:lpstr>投影片標題</vt:lpstr>
      </vt:variant>
      <vt:variant>
        <vt:i4>9</vt:i4>
      </vt:variant>
    </vt:vector>
  </HeadingPairs>
  <TitlesOfParts>
    <vt:vector size="31" baseType="lpstr">
      <vt:lpstr>宋体</vt:lpstr>
      <vt:lpstr>黑体</vt:lpstr>
      <vt:lpstr>新細明體</vt:lpstr>
      <vt:lpstr>Calibri</vt:lpstr>
      <vt:lpstr>Calibri Light</vt:lpstr>
      <vt:lpstr>Cambria</vt:lpstr>
      <vt:lpstr>DengXian</vt:lpstr>
      <vt:lpstr>DengXian Light</vt:lpstr>
      <vt:lpstr>Gulim</vt:lpstr>
      <vt:lpstr>MS Gothic</vt:lpstr>
      <vt:lpstr>MS PGothic</vt:lpstr>
      <vt:lpstr>Tahoma</vt:lpstr>
      <vt:lpstr>Times New Roman</vt:lpstr>
      <vt:lpstr>Wingdings</vt:lpstr>
      <vt:lpstr>Arial</vt:lpstr>
      <vt:lpstr>B1 Cost Element Financial Review Monthly Report (Feb) 3-23</vt:lpstr>
      <vt:lpstr>SMIC Template</vt:lpstr>
      <vt:lpstr>1_SMIC Template</vt:lpstr>
      <vt:lpstr>2_SMIC Template</vt:lpstr>
      <vt:lpstr>1_Office 佈景主題</vt:lpstr>
      <vt:lpstr>演示文稿</vt:lpstr>
      <vt:lpstr>工作表</vt:lpstr>
      <vt:lpstr>PowerPoint 簡報</vt:lpstr>
      <vt:lpstr>Case 10: S1 D13 DRM Via Arcing</vt:lpstr>
      <vt:lpstr>Case 11: S1 D13 SCCM M1SIN_RM Arcing</vt:lpstr>
      <vt:lpstr>Case 12: F7 EMAX 35EE MIM structure arcing</vt:lpstr>
      <vt:lpstr>Case 12: F7 EMAX 35EE MIM structure arcing</vt:lpstr>
      <vt:lpstr>Case 13: B1 55nm MX AIO WC Micro Arcing</vt:lpstr>
      <vt:lpstr>Case 14: B1 65Nor M1 Arcing</vt:lpstr>
      <vt:lpstr>Case 15: B1 L13 PAS LRM Arcing</vt:lpstr>
      <vt:lpstr>Case 16: B1 eMax PAS2 Arcing</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
  <cp:revision>326</cp:revision>
  <dcterms:created xsi:type="dcterms:W3CDTF">2012-03-21T12:44:23Z</dcterms:created>
  <dcterms:modified xsi:type="dcterms:W3CDTF">2022-09-06T12:08:53Z</dcterms:modified>
</cp:coreProperties>
</file>